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78"/>
  </p:notesMasterIdLst>
  <p:sldIdLst>
    <p:sldId id="320" r:id="rId2"/>
    <p:sldId id="437" r:id="rId3"/>
    <p:sldId id="438" r:id="rId4"/>
    <p:sldId id="439" r:id="rId5"/>
    <p:sldId id="440" r:id="rId6"/>
    <p:sldId id="357" r:id="rId7"/>
    <p:sldId id="443" r:id="rId8"/>
    <p:sldId id="461" r:id="rId9"/>
    <p:sldId id="460" r:id="rId10"/>
    <p:sldId id="462" r:id="rId11"/>
    <p:sldId id="446" r:id="rId12"/>
    <p:sldId id="444" r:id="rId13"/>
    <p:sldId id="367" r:id="rId14"/>
    <p:sldId id="369" r:id="rId15"/>
    <p:sldId id="370" r:id="rId16"/>
    <p:sldId id="371" r:id="rId17"/>
    <p:sldId id="372" r:id="rId18"/>
    <p:sldId id="373" r:id="rId19"/>
    <p:sldId id="374" r:id="rId20"/>
    <p:sldId id="375" r:id="rId21"/>
    <p:sldId id="376" r:id="rId22"/>
    <p:sldId id="377" r:id="rId23"/>
    <p:sldId id="378" r:id="rId24"/>
    <p:sldId id="379" r:id="rId25"/>
    <p:sldId id="380" r:id="rId26"/>
    <p:sldId id="381" r:id="rId27"/>
    <p:sldId id="382" r:id="rId28"/>
    <p:sldId id="383" r:id="rId29"/>
    <p:sldId id="384" r:id="rId30"/>
    <p:sldId id="385" r:id="rId31"/>
    <p:sldId id="386" r:id="rId32"/>
    <p:sldId id="387" r:id="rId33"/>
    <p:sldId id="388" r:id="rId34"/>
    <p:sldId id="390" r:id="rId35"/>
    <p:sldId id="391" r:id="rId36"/>
    <p:sldId id="392" r:id="rId37"/>
    <p:sldId id="393" r:id="rId38"/>
    <p:sldId id="394" r:id="rId39"/>
    <p:sldId id="395" r:id="rId40"/>
    <p:sldId id="396" r:id="rId41"/>
    <p:sldId id="397" r:id="rId42"/>
    <p:sldId id="398" r:id="rId43"/>
    <p:sldId id="399" r:id="rId44"/>
    <p:sldId id="400" r:id="rId45"/>
    <p:sldId id="403" r:id="rId46"/>
    <p:sldId id="416" r:id="rId47"/>
    <p:sldId id="417" r:id="rId48"/>
    <p:sldId id="418" r:id="rId49"/>
    <p:sldId id="419" r:id="rId50"/>
    <p:sldId id="420" r:id="rId51"/>
    <p:sldId id="421" r:id="rId52"/>
    <p:sldId id="422" r:id="rId53"/>
    <p:sldId id="423" r:id="rId54"/>
    <p:sldId id="425" r:id="rId55"/>
    <p:sldId id="426" r:id="rId56"/>
    <p:sldId id="427" r:id="rId57"/>
    <p:sldId id="456" r:id="rId58"/>
    <p:sldId id="428" r:id="rId59"/>
    <p:sldId id="429" r:id="rId60"/>
    <p:sldId id="430" r:id="rId61"/>
    <p:sldId id="432" r:id="rId62"/>
    <p:sldId id="433" r:id="rId63"/>
    <p:sldId id="355" r:id="rId64"/>
    <p:sldId id="458" r:id="rId65"/>
    <p:sldId id="459" r:id="rId66"/>
    <p:sldId id="457" r:id="rId67"/>
    <p:sldId id="447" r:id="rId68"/>
    <p:sldId id="448" r:id="rId69"/>
    <p:sldId id="449" r:id="rId70"/>
    <p:sldId id="450" r:id="rId71"/>
    <p:sldId id="451" r:id="rId72"/>
    <p:sldId id="452" r:id="rId73"/>
    <p:sldId id="453" r:id="rId74"/>
    <p:sldId id="454" r:id="rId75"/>
    <p:sldId id="455" r:id="rId76"/>
    <p:sldId id="435" r:id="rId7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8" autoAdjust="0"/>
    <p:restoredTop sz="86356" autoAdjust="0"/>
  </p:normalViewPr>
  <p:slideViewPr>
    <p:cSldViewPr>
      <p:cViewPr varScale="1">
        <p:scale>
          <a:sx n="85" d="100"/>
          <a:sy n="85" d="100"/>
        </p:scale>
        <p:origin x="800" y="184"/>
      </p:cViewPr>
      <p:guideLst>
        <p:guide orient="horz" pos="2160"/>
        <p:guide pos="2880"/>
      </p:guideLst>
    </p:cSldViewPr>
  </p:slideViewPr>
  <p:outlineViewPr>
    <p:cViewPr>
      <p:scale>
        <a:sx n="33" d="100"/>
        <a:sy n="33" d="100"/>
      </p:scale>
      <p:origin x="0" y="6217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D280C2-DB50-4A49-BABB-6E0E40932ED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6DF4A322-9E5B-4F2C-9CEA-EEA67969296A}">
      <dgm:prSet phldrT="[Texto]"/>
      <dgm:spPr/>
      <dgm:t>
        <a:bodyPr/>
        <a:lstStyle/>
        <a:p>
          <a:r>
            <a:rPr lang="es-ES" dirty="0"/>
            <a:t>Comunicación</a:t>
          </a:r>
        </a:p>
      </dgm:t>
    </dgm:pt>
    <dgm:pt modelId="{A79102F5-1D6A-4451-880A-1F7F2AC0963B}" type="parTrans" cxnId="{7D0A6FFD-9C37-4A6E-9575-F20EBAEFB0F3}">
      <dgm:prSet/>
      <dgm:spPr/>
      <dgm:t>
        <a:bodyPr/>
        <a:lstStyle/>
        <a:p>
          <a:endParaRPr lang="es-ES"/>
        </a:p>
      </dgm:t>
    </dgm:pt>
    <dgm:pt modelId="{F305203A-CC93-4972-A1BC-A738421DA4E9}" type="sibTrans" cxnId="{7D0A6FFD-9C37-4A6E-9575-F20EBAEFB0F3}">
      <dgm:prSet/>
      <dgm:spPr/>
      <dgm:t>
        <a:bodyPr/>
        <a:lstStyle/>
        <a:p>
          <a:endParaRPr lang="es-ES"/>
        </a:p>
      </dgm:t>
    </dgm:pt>
    <dgm:pt modelId="{D92364DC-8624-4D6E-89D2-9644589F6BB5}">
      <dgm:prSet phldrT="[Texto]"/>
      <dgm:spPr/>
      <dgm:t>
        <a:bodyPr/>
        <a:lstStyle/>
        <a:p>
          <a:r>
            <a:rPr lang="es-ES" dirty="0"/>
            <a:t>Nombre Completo</a:t>
          </a:r>
        </a:p>
      </dgm:t>
    </dgm:pt>
    <dgm:pt modelId="{8629DEBB-7502-4E5A-96AD-0ACA6B87C121}" type="parTrans" cxnId="{D2A8E82D-27CA-439E-ACE3-1D09536B4FBD}">
      <dgm:prSet/>
      <dgm:spPr/>
      <dgm:t>
        <a:bodyPr/>
        <a:lstStyle/>
        <a:p>
          <a:endParaRPr lang="es-ES"/>
        </a:p>
      </dgm:t>
    </dgm:pt>
    <dgm:pt modelId="{D386DF4C-2195-4DA6-A07C-0085F9F5A74A}" type="sibTrans" cxnId="{D2A8E82D-27CA-439E-ACE3-1D09536B4FBD}">
      <dgm:prSet/>
      <dgm:spPr/>
      <dgm:t>
        <a:bodyPr/>
        <a:lstStyle/>
        <a:p>
          <a:endParaRPr lang="es-ES"/>
        </a:p>
      </dgm:t>
    </dgm:pt>
    <dgm:pt modelId="{8B1106E5-13AD-4C99-8188-208533068464}">
      <dgm:prSet phldrT="[Texto]"/>
      <dgm:spPr/>
      <dgm:t>
        <a:bodyPr/>
        <a:lstStyle/>
        <a:p>
          <a:r>
            <a:rPr lang="es-ES" dirty="0"/>
            <a:t>Apellido paterno</a:t>
          </a:r>
        </a:p>
      </dgm:t>
    </dgm:pt>
    <dgm:pt modelId="{6269C9B9-9070-4C3C-94AD-1C033DDA81F7}" type="parTrans" cxnId="{D3E3D982-CA58-44E3-A493-2B9E30C48D13}">
      <dgm:prSet/>
      <dgm:spPr/>
      <dgm:t>
        <a:bodyPr/>
        <a:lstStyle/>
        <a:p>
          <a:endParaRPr lang="es-ES"/>
        </a:p>
      </dgm:t>
    </dgm:pt>
    <dgm:pt modelId="{696459FA-BE79-4612-8B13-47DB674F714F}" type="sibTrans" cxnId="{D3E3D982-CA58-44E3-A493-2B9E30C48D13}">
      <dgm:prSet/>
      <dgm:spPr/>
      <dgm:t>
        <a:bodyPr/>
        <a:lstStyle/>
        <a:p>
          <a:endParaRPr lang="es-ES"/>
        </a:p>
      </dgm:t>
    </dgm:pt>
    <dgm:pt modelId="{5782B5F8-2F73-4DFD-B56B-EA64E85A284A}">
      <dgm:prSet phldrT="[Texto]"/>
      <dgm:spPr/>
      <dgm:t>
        <a:bodyPr/>
        <a:lstStyle/>
        <a:p>
          <a:r>
            <a:rPr lang="es-ES" dirty="0"/>
            <a:t>Apellido materno</a:t>
          </a:r>
        </a:p>
      </dgm:t>
    </dgm:pt>
    <dgm:pt modelId="{9EA0EBBB-5299-423E-B5FD-62EA78F9814E}" type="parTrans" cxnId="{82B5D782-1B8E-49AD-A764-E88A067E7445}">
      <dgm:prSet/>
      <dgm:spPr/>
      <dgm:t>
        <a:bodyPr/>
        <a:lstStyle/>
        <a:p>
          <a:endParaRPr lang="es-ES"/>
        </a:p>
      </dgm:t>
    </dgm:pt>
    <dgm:pt modelId="{AAADD870-80F0-4B47-8E8F-4649D7BB8AB7}" type="sibTrans" cxnId="{82B5D782-1B8E-49AD-A764-E88A067E7445}">
      <dgm:prSet/>
      <dgm:spPr/>
      <dgm:t>
        <a:bodyPr/>
        <a:lstStyle/>
        <a:p>
          <a:endParaRPr lang="es-ES"/>
        </a:p>
      </dgm:t>
    </dgm:pt>
    <dgm:pt modelId="{41850D22-81E7-45EA-93F6-B96D30D4E898}">
      <dgm:prSet phldrT="[Texto]"/>
      <dgm:spPr/>
      <dgm:t>
        <a:bodyPr/>
        <a:lstStyle/>
        <a:p>
          <a:r>
            <a:rPr lang="es-ES" dirty="0"/>
            <a:t>Nombre</a:t>
          </a:r>
        </a:p>
      </dgm:t>
    </dgm:pt>
    <dgm:pt modelId="{B59C5364-75AB-442A-A57D-28C6264E3E8C}" type="parTrans" cxnId="{B084774D-B86E-41F2-B50D-BFEDD5A5B729}">
      <dgm:prSet/>
      <dgm:spPr/>
      <dgm:t>
        <a:bodyPr/>
        <a:lstStyle/>
        <a:p>
          <a:endParaRPr lang="es-ES"/>
        </a:p>
      </dgm:t>
    </dgm:pt>
    <dgm:pt modelId="{31C07638-C6EC-4A3F-B138-DCAC065C885B}" type="sibTrans" cxnId="{B084774D-B86E-41F2-B50D-BFEDD5A5B729}">
      <dgm:prSet/>
      <dgm:spPr/>
      <dgm:t>
        <a:bodyPr/>
        <a:lstStyle/>
        <a:p>
          <a:endParaRPr lang="es-ES"/>
        </a:p>
      </dgm:t>
    </dgm:pt>
    <dgm:pt modelId="{C5DF7C8A-B15A-4F80-ABE8-1571263F495A}">
      <dgm:prSet phldrT="[Texto]"/>
      <dgm:spPr/>
      <dgm:t>
        <a:bodyPr/>
        <a:lstStyle/>
        <a:p>
          <a:r>
            <a:rPr lang="es-ES" dirty="0"/>
            <a:t>Documento identificativo</a:t>
          </a:r>
        </a:p>
      </dgm:t>
    </dgm:pt>
    <dgm:pt modelId="{E61A3806-E193-4914-AA9E-0A3AE23F30B2}" type="parTrans" cxnId="{1FF40591-9202-4D95-91CB-3C1E4A064C63}">
      <dgm:prSet/>
      <dgm:spPr/>
      <dgm:t>
        <a:bodyPr/>
        <a:lstStyle/>
        <a:p>
          <a:endParaRPr lang="es-ES"/>
        </a:p>
      </dgm:t>
    </dgm:pt>
    <dgm:pt modelId="{5328554A-23F3-4594-A226-71A7467CD055}" type="sibTrans" cxnId="{1FF40591-9202-4D95-91CB-3C1E4A064C63}">
      <dgm:prSet/>
      <dgm:spPr/>
      <dgm:t>
        <a:bodyPr/>
        <a:lstStyle/>
        <a:p>
          <a:endParaRPr lang="es-ES"/>
        </a:p>
      </dgm:t>
    </dgm:pt>
    <dgm:pt modelId="{3A66ACC3-D3BB-4526-9141-F3FDB7D588D3}">
      <dgm:prSet phldrT="[Texto]"/>
      <dgm:spPr/>
      <dgm:t>
        <a:bodyPr/>
        <a:lstStyle/>
        <a:p>
          <a:r>
            <a:rPr lang="es-ES" dirty="0"/>
            <a:t>Número</a:t>
          </a:r>
        </a:p>
      </dgm:t>
    </dgm:pt>
    <dgm:pt modelId="{225F8AC3-CD69-4EDB-9B30-0CD5FA3F1C68}" type="parTrans" cxnId="{A1DE2253-D408-4520-A0F9-7A1AC654FC30}">
      <dgm:prSet/>
      <dgm:spPr/>
      <dgm:t>
        <a:bodyPr/>
        <a:lstStyle/>
        <a:p>
          <a:endParaRPr lang="es-ES"/>
        </a:p>
      </dgm:t>
    </dgm:pt>
    <dgm:pt modelId="{835D01CF-988A-4E4B-AF4A-F90028DFD354}" type="sibTrans" cxnId="{A1DE2253-D408-4520-A0F9-7A1AC654FC30}">
      <dgm:prSet/>
      <dgm:spPr/>
      <dgm:t>
        <a:bodyPr/>
        <a:lstStyle/>
        <a:p>
          <a:endParaRPr lang="es-ES"/>
        </a:p>
      </dgm:t>
    </dgm:pt>
    <dgm:pt modelId="{83D78BC9-E17D-4F0C-B858-29354A9D21FB}">
      <dgm:prSet phldrT="[Texto]"/>
      <dgm:spPr/>
      <dgm:t>
        <a:bodyPr/>
        <a:lstStyle/>
        <a:p>
          <a:r>
            <a:rPr lang="es-ES" dirty="0"/>
            <a:t>Tipo de documento</a:t>
          </a:r>
        </a:p>
      </dgm:t>
    </dgm:pt>
    <dgm:pt modelId="{AA9515F4-C87D-4E0F-96FF-75CDA14BEED1}" type="parTrans" cxnId="{562FAC0C-9330-4572-9F6D-46EBE9EA6FB5}">
      <dgm:prSet/>
      <dgm:spPr/>
      <dgm:t>
        <a:bodyPr/>
        <a:lstStyle/>
        <a:p>
          <a:endParaRPr lang="es-ES"/>
        </a:p>
      </dgm:t>
    </dgm:pt>
    <dgm:pt modelId="{2EA8C6C5-4CCB-4E70-9AB3-636988852FF4}" type="sibTrans" cxnId="{562FAC0C-9330-4572-9F6D-46EBE9EA6FB5}">
      <dgm:prSet/>
      <dgm:spPr/>
      <dgm:t>
        <a:bodyPr/>
        <a:lstStyle/>
        <a:p>
          <a:endParaRPr lang="es-ES"/>
        </a:p>
      </dgm:t>
    </dgm:pt>
    <dgm:pt modelId="{4CD14DF4-9665-4F80-98ED-B468A2925AA3}">
      <dgm:prSet phldrT="[Texto]"/>
      <dgm:spPr/>
      <dgm:t>
        <a:bodyPr/>
        <a:lstStyle/>
        <a:p>
          <a:r>
            <a:rPr lang="es-ES" dirty="0"/>
            <a:t>Receptor</a:t>
          </a:r>
        </a:p>
      </dgm:t>
    </dgm:pt>
    <dgm:pt modelId="{97CCAF94-BFE0-4AED-847E-024D92EF85F7}" type="parTrans" cxnId="{9EEDBAB0-2D33-4F4C-AC29-06D2423D4FEE}">
      <dgm:prSet/>
      <dgm:spPr/>
      <dgm:t>
        <a:bodyPr/>
        <a:lstStyle/>
        <a:p>
          <a:endParaRPr lang="es-ES"/>
        </a:p>
      </dgm:t>
    </dgm:pt>
    <dgm:pt modelId="{E62D3CFB-E2D7-45F8-9D8F-77EE1F1047C9}" type="sibTrans" cxnId="{9EEDBAB0-2D33-4F4C-AC29-06D2423D4FEE}">
      <dgm:prSet/>
      <dgm:spPr/>
      <dgm:t>
        <a:bodyPr/>
        <a:lstStyle/>
        <a:p>
          <a:endParaRPr lang="es-ES"/>
        </a:p>
      </dgm:t>
    </dgm:pt>
    <dgm:pt modelId="{71BBCC25-BA44-4205-872C-DC9BA3E0FDF9}">
      <dgm:prSet phldrT="[Texto]"/>
      <dgm:spPr/>
      <dgm:t>
        <a:bodyPr/>
        <a:lstStyle/>
        <a:p>
          <a:r>
            <a:rPr lang="es-ES" dirty="0"/>
            <a:t>Mensaje</a:t>
          </a:r>
        </a:p>
      </dgm:t>
    </dgm:pt>
    <dgm:pt modelId="{E159A400-93F7-41D2-A91B-4DEBC1E7F10C}" type="parTrans" cxnId="{41280FF1-A55F-41C5-B351-3A60A824FECD}">
      <dgm:prSet/>
      <dgm:spPr/>
      <dgm:t>
        <a:bodyPr/>
        <a:lstStyle/>
        <a:p>
          <a:endParaRPr lang="es-ES"/>
        </a:p>
      </dgm:t>
    </dgm:pt>
    <dgm:pt modelId="{12EEEE06-7293-49A3-B728-58B8C873EF91}" type="sibTrans" cxnId="{41280FF1-A55F-41C5-B351-3A60A824FECD}">
      <dgm:prSet/>
      <dgm:spPr/>
      <dgm:t>
        <a:bodyPr/>
        <a:lstStyle/>
        <a:p>
          <a:endParaRPr lang="es-ES"/>
        </a:p>
      </dgm:t>
    </dgm:pt>
    <dgm:pt modelId="{6C81859B-A7B9-44CB-9FC8-7687CC9CBCCC}">
      <dgm:prSet phldrT="[Texto]"/>
      <dgm:spPr/>
      <dgm:t>
        <a:bodyPr/>
        <a:lstStyle/>
        <a:p>
          <a:r>
            <a:rPr lang="es-ES" dirty="0"/>
            <a:t>Emisor</a:t>
          </a:r>
        </a:p>
      </dgm:t>
    </dgm:pt>
    <dgm:pt modelId="{7CD15556-E221-45C3-82C6-A84BE2E152E1}" type="parTrans" cxnId="{752E16BB-F715-4910-9533-93123AD1FE8F}">
      <dgm:prSet/>
      <dgm:spPr/>
      <dgm:t>
        <a:bodyPr/>
        <a:lstStyle/>
        <a:p>
          <a:endParaRPr lang="es-ES"/>
        </a:p>
      </dgm:t>
    </dgm:pt>
    <dgm:pt modelId="{25097A1A-C8FD-4104-9449-C0580ADCF71D}" type="sibTrans" cxnId="{752E16BB-F715-4910-9533-93123AD1FE8F}">
      <dgm:prSet/>
      <dgm:spPr/>
      <dgm:t>
        <a:bodyPr/>
        <a:lstStyle/>
        <a:p>
          <a:endParaRPr lang="es-ES"/>
        </a:p>
      </dgm:t>
    </dgm:pt>
    <dgm:pt modelId="{26F98972-7F3F-4EC5-B072-A54E1D763211}">
      <dgm:prSet phldrT="[Texto]"/>
      <dgm:spPr/>
      <dgm:t>
        <a:bodyPr/>
        <a:lstStyle/>
        <a:p>
          <a:r>
            <a:rPr lang="es-ES" dirty="0"/>
            <a:t>Nombre Completo</a:t>
          </a:r>
        </a:p>
      </dgm:t>
    </dgm:pt>
    <dgm:pt modelId="{7C668AB6-94C6-48DF-91AA-FCB74CDDE081}" type="parTrans" cxnId="{3DA23E4C-D735-4996-A4E5-FFEB90E40325}">
      <dgm:prSet/>
      <dgm:spPr/>
      <dgm:t>
        <a:bodyPr/>
        <a:lstStyle/>
        <a:p>
          <a:endParaRPr lang="es-ES"/>
        </a:p>
      </dgm:t>
    </dgm:pt>
    <dgm:pt modelId="{9666914F-B14D-48A1-99B6-A29A3991F588}" type="sibTrans" cxnId="{3DA23E4C-D735-4996-A4E5-FFEB90E40325}">
      <dgm:prSet/>
      <dgm:spPr/>
      <dgm:t>
        <a:bodyPr/>
        <a:lstStyle/>
        <a:p>
          <a:endParaRPr lang="es-ES"/>
        </a:p>
      </dgm:t>
    </dgm:pt>
    <dgm:pt modelId="{468C657B-E588-439E-A343-D006CB1691CA}">
      <dgm:prSet phldrT="[Texto]"/>
      <dgm:spPr/>
      <dgm:t>
        <a:bodyPr/>
        <a:lstStyle/>
        <a:p>
          <a:r>
            <a:rPr lang="es-ES" dirty="0"/>
            <a:t>Apellido paterno</a:t>
          </a:r>
        </a:p>
      </dgm:t>
    </dgm:pt>
    <dgm:pt modelId="{3A802637-BD55-4B8F-844E-C436E07D1CE5}" type="parTrans" cxnId="{E3062C94-9E4C-48C3-AF7E-C335D213FC10}">
      <dgm:prSet/>
      <dgm:spPr/>
      <dgm:t>
        <a:bodyPr/>
        <a:lstStyle/>
        <a:p>
          <a:endParaRPr lang="es-ES"/>
        </a:p>
      </dgm:t>
    </dgm:pt>
    <dgm:pt modelId="{364FEC24-6F30-4806-9939-15AE6055ACF4}" type="sibTrans" cxnId="{E3062C94-9E4C-48C3-AF7E-C335D213FC10}">
      <dgm:prSet/>
      <dgm:spPr/>
      <dgm:t>
        <a:bodyPr/>
        <a:lstStyle/>
        <a:p>
          <a:endParaRPr lang="es-ES"/>
        </a:p>
      </dgm:t>
    </dgm:pt>
    <dgm:pt modelId="{B2551E89-3C77-4B07-9D2A-9195D405AC2D}">
      <dgm:prSet phldrT="[Texto]"/>
      <dgm:spPr/>
      <dgm:t>
        <a:bodyPr/>
        <a:lstStyle/>
        <a:p>
          <a:r>
            <a:rPr lang="es-ES" dirty="0"/>
            <a:t>Apellido materno</a:t>
          </a:r>
        </a:p>
      </dgm:t>
    </dgm:pt>
    <dgm:pt modelId="{5EE8F63B-E297-4027-BE3E-425A193D1DCB}" type="parTrans" cxnId="{849CFD08-503D-4045-B08A-1910D4D3F2DE}">
      <dgm:prSet/>
      <dgm:spPr/>
      <dgm:t>
        <a:bodyPr/>
        <a:lstStyle/>
        <a:p>
          <a:endParaRPr lang="es-ES"/>
        </a:p>
      </dgm:t>
    </dgm:pt>
    <dgm:pt modelId="{50DDE28D-E18D-4CD8-BFB2-E1D934B16399}" type="sibTrans" cxnId="{849CFD08-503D-4045-B08A-1910D4D3F2DE}">
      <dgm:prSet/>
      <dgm:spPr/>
      <dgm:t>
        <a:bodyPr/>
        <a:lstStyle/>
        <a:p>
          <a:endParaRPr lang="es-ES"/>
        </a:p>
      </dgm:t>
    </dgm:pt>
    <dgm:pt modelId="{290719E5-F8A8-494C-871E-C637F711B6CE}">
      <dgm:prSet phldrT="[Texto]"/>
      <dgm:spPr/>
      <dgm:t>
        <a:bodyPr/>
        <a:lstStyle/>
        <a:p>
          <a:r>
            <a:rPr lang="es-ES" dirty="0"/>
            <a:t>Nombre</a:t>
          </a:r>
        </a:p>
      </dgm:t>
    </dgm:pt>
    <dgm:pt modelId="{72A3295C-DFEE-4997-A001-E71E92756BF9}" type="parTrans" cxnId="{ED64085E-9B4A-411D-84FC-0A86D1C0CB38}">
      <dgm:prSet/>
      <dgm:spPr/>
      <dgm:t>
        <a:bodyPr/>
        <a:lstStyle/>
        <a:p>
          <a:endParaRPr lang="es-ES"/>
        </a:p>
      </dgm:t>
    </dgm:pt>
    <dgm:pt modelId="{9740917B-3BE2-4BCF-AD5C-9EB1B657537F}" type="sibTrans" cxnId="{ED64085E-9B4A-411D-84FC-0A86D1C0CB38}">
      <dgm:prSet/>
      <dgm:spPr/>
      <dgm:t>
        <a:bodyPr/>
        <a:lstStyle/>
        <a:p>
          <a:endParaRPr lang="es-ES"/>
        </a:p>
      </dgm:t>
    </dgm:pt>
    <dgm:pt modelId="{A29DF569-CD39-431D-8E07-A8EB124F9572}">
      <dgm:prSet phldrT="[Texto]"/>
      <dgm:spPr/>
      <dgm:t>
        <a:bodyPr/>
        <a:lstStyle/>
        <a:p>
          <a:r>
            <a:rPr lang="es-ES" dirty="0"/>
            <a:t>Documento identificativo</a:t>
          </a:r>
        </a:p>
      </dgm:t>
    </dgm:pt>
    <dgm:pt modelId="{54736F3F-62CE-4062-9EBB-070888AF2F25}" type="parTrans" cxnId="{B202E065-4321-43D4-A0F2-7C5BED998750}">
      <dgm:prSet/>
      <dgm:spPr/>
      <dgm:t>
        <a:bodyPr/>
        <a:lstStyle/>
        <a:p>
          <a:endParaRPr lang="es-ES"/>
        </a:p>
      </dgm:t>
    </dgm:pt>
    <dgm:pt modelId="{480282A1-2BD2-4A1A-8275-C5D94D82E832}" type="sibTrans" cxnId="{B202E065-4321-43D4-A0F2-7C5BED998750}">
      <dgm:prSet/>
      <dgm:spPr/>
      <dgm:t>
        <a:bodyPr/>
        <a:lstStyle/>
        <a:p>
          <a:endParaRPr lang="es-ES"/>
        </a:p>
      </dgm:t>
    </dgm:pt>
    <dgm:pt modelId="{C58F0196-4451-4E6F-A32C-BD48FBE0765C}">
      <dgm:prSet phldrT="[Texto]"/>
      <dgm:spPr/>
      <dgm:t>
        <a:bodyPr/>
        <a:lstStyle/>
        <a:p>
          <a:r>
            <a:rPr lang="es-ES" dirty="0"/>
            <a:t>Número</a:t>
          </a:r>
        </a:p>
      </dgm:t>
    </dgm:pt>
    <dgm:pt modelId="{9106F661-84DA-4631-8288-87636D9C06C6}" type="parTrans" cxnId="{FFBD55B7-75A5-486D-886E-AD600429E528}">
      <dgm:prSet/>
      <dgm:spPr/>
      <dgm:t>
        <a:bodyPr/>
        <a:lstStyle/>
        <a:p>
          <a:endParaRPr lang="es-ES"/>
        </a:p>
      </dgm:t>
    </dgm:pt>
    <dgm:pt modelId="{2E040DCB-79A9-45D9-88CB-CF4CD44DD227}" type="sibTrans" cxnId="{FFBD55B7-75A5-486D-886E-AD600429E528}">
      <dgm:prSet/>
      <dgm:spPr/>
      <dgm:t>
        <a:bodyPr/>
        <a:lstStyle/>
        <a:p>
          <a:endParaRPr lang="es-ES"/>
        </a:p>
      </dgm:t>
    </dgm:pt>
    <dgm:pt modelId="{BBB57CEC-BFC7-47CA-BEC1-B8ADF5FCBECC}">
      <dgm:prSet phldrT="[Texto]"/>
      <dgm:spPr/>
      <dgm:t>
        <a:bodyPr/>
        <a:lstStyle/>
        <a:p>
          <a:r>
            <a:rPr lang="es-ES" dirty="0"/>
            <a:t>Tipo de documento</a:t>
          </a:r>
        </a:p>
      </dgm:t>
    </dgm:pt>
    <dgm:pt modelId="{0EAE1043-DA8C-4A6E-B146-01E7F8EAA309}" type="parTrans" cxnId="{DDBA44BF-C226-44ED-BC85-D4D0FC2784AA}">
      <dgm:prSet/>
      <dgm:spPr/>
      <dgm:t>
        <a:bodyPr/>
        <a:lstStyle/>
        <a:p>
          <a:endParaRPr lang="es-ES"/>
        </a:p>
      </dgm:t>
    </dgm:pt>
    <dgm:pt modelId="{7E36786F-6EF0-434A-A7A2-46F17E669183}" type="sibTrans" cxnId="{DDBA44BF-C226-44ED-BC85-D4D0FC2784AA}">
      <dgm:prSet/>
      <dgm:spPr/>
      <dgm:t>
        <a:bodyPr/>
        <a:lstStyle/>
        <a:p>
          <a:endParaRPr lang="es-ES"/>
        </a:p>
      </dgm:t>
    </dgm:pt>
    <dgm:pt modelId="{CD039E54-098E-4DCC-B3DB-5A61BD2C3D6E}">
      <dgm:prSet phldrT="[Texto]"/>
      <dgm:spPr/>
      <dgm:t>
        <a:bodyPr/>
        <a:lstStyle/>
        <a:p>
          <a:r>
            <a:rPr lang="es-ES" dirty="0"/>
            <a:t>Fecha envío</a:t>
          </a:r>
        </a:p>
      </dgm:t>
    </dgm:pt>
    <dgm:pt modelId="{183555D5-4C26-4D18-A625-79D9B0DCB6E7}" type="parTrans" cxnId="{DD2D0862-69B2-4C3D-B2C9-C284C0EEB9A8}">
      <dgm:prSet/>
      <dgm:spPr/>
      <dgm:t>
        <a:bodyPr/>
        <a:lstStyle/>
        <a:p>
          <a:endParaRPr lang="es-ES"/>
        </a:p>
      </dgm:t>
    </dgm:pt>
    <dgm:pt modelId="{B8D24949-8934-4357-8884-1467EB6F6BC5}" type="sibTrans" cxnId="{DD2D0862-69B2-4C3D-B2C9-C284C0EEB9A8}">
      <dgm:prSet/>
      <dgm:spPr/>
      <dgm:t>
        <a:bodyPr/>
        <a:lstStyle/>
        <a:p>
          <a:endParaRPr lang="es-ES"/>
        </a:p>
      </dgm:t>
    </dgm:pt>
    <dgm:pt modelId="{716D6732-54D4-40EC-979A-AACC35858AD3}">
      <dgm:prSet phldrT="[Texto]"/>
      <dgm:spPr/>
      <dgm:t>
        <a:bodyPr/>
        <a:lstStyle/>
        <a:p>
          <a:r>
            <a:rPr lang="es-ES" dirty="0"/>
            <a:t>Canal de comunicación</a:t>
          </a:r>
        </a:p>
      </dgm:t>
    </dgm:pt>
    <dgm:pt modelId="{7845DBDA-1F88-484C-8215-6CEA6D48EF03}" type="parTrans" cxnId="{4E47C6FF-6327-4DB4-8301-4DFD8676E15B}">
      <dgm:prSet/>
      <dgm:spPr/>
      <dgm:t>
        <a:bodyPr/>
        <a:lstStyle/>
        <a:p>
          <a:endParaRPr lang="es-ES"/>
        </a:p>
      </dgm:t>
    </dgm:pt>
    <dgm:pt modelId="{F7CBA045-26C5-4F36-8556-67FD810B6C37}" type="sibTrans" cxnId="{4E47C6FF-6327-4DB4-8301-4DFD8676E15B}">
      <dgm:prSet/>
      <dgm:spPr/>
      <dgm:t>
        <a:bodyPr/>
        <a:lstStyle/>
        <a:p>
          <a:endParaRPr lang="es-ES"/>
        </a:p>
      </dgm:t>
    </dgm:pt>
    <dgm:pt modelId="{EA2E87F0-6E38-4054-B293-2FCD25AF23A9}">
      <dgm:prSet phldrT="[Texto]"/>
      <dgm:spPr/>
      <dgm:t>
        <a:bodyPr/>
        <a:lstStyle/>
        <a:p>
          <a:r>
            <a:rPr lang="es-ES" dirty="0"/>
            <a:t>Protocolo</a:t>
          </a:r>
        </a:p>
      </dgm:t>
    </dgm:pt>
    <dgm:pt modelId="{2BB6AB33-197C-4BF8-A85A-7610FA42B8B6}" type="parTrans" cxnId="{B21FD079-5867-4016-8C2E-B53EE444E034}">
      <dgm:prSet/>
      <dgm:spPr/>
      <dgm:t>
        <a:bodyPr/>
        <a:lstStyle/>
        <a:p>
          <a:endParaRPr lang="es-ES"/>
        </a:p>
      </dgm:t>
    </dgm:pt>
    <dgm:pt modelId="{7AB87336-2BB2-4818-B6B8-78558828A763}" type="sibTrans" cxnId="{B21FD079-5867-4016-8C2E-B53EE444E034}">
      <dgm:prSet/>
      <dgm:spPr/>
      <dgm:t>
        <a:bodyPr/>
        <a:lstStyle/>
        <a:p>
          <a:endParaRPr lang="es-ES"/>
        </a:p>
      </dgm:t>
    </dgm:pt>
    <dgm:pt modelId="{B435C917-CEAB-427C-A59C-FB59C2B3238E}">
      <dgm:prSet phldrT="[Texto]"/>
      <dgm:spPr/>
      <dgm:t>
        <a:bodyPr/>
        <a:lstStyle/>
        <a:p>
          <a:r>
            <a:rPr lang="es-ES" dirty="0"/>
            <a:t>Puerto</a:t>
          </a:r>
        </a:p>
      </dgm:t>
    </dgm:pt>
    <dgm:pt modelId="{A9BF3C5C-3F52-4AF0-A0E6-81D5C62D4099}" type="parTrans" cxnId="{C492AACB-054D-4B52-9900-B43CC57E4EE9}">
      <dgm:prSet/>
      <dgm:spPr/>
      <dgm:t>
        <a:bodyPr/>
        <a:lstStyle/>
        <a:p>
          <a:endParaRPr lang="es-ES"/>
        </a:p>
      </dgm:t>
    </dgm:pt>
    <dgm:pt modelId="{9C0FD80B-1F0F-4B6F-965C-835CB0B960AD}" type="sibTrans" cxnId="{C492AACB-054D-4B52-9900-B43CC57E4EE9}">
      <dgm:prSet/>
      <dgm:spPr/>
      <dgm:t>
        <a:bodyPr/>
        <a:lstStyle/>
        <a:p>
          <a:endParaRPr lang="es-ES"/>
        </a:p>
      </dgm:t>
    </dgm:pt>
    <dgm:pt modelId="{F45F4870-A45A-4AE1-95E4-6077A0C2D999}">
      <dgm:prSet phldrT="[Texto]"/>
      <dgm:spPr/>
      <dgm:t>
        <a:bodyPr/>
        <a:lstStyle/>
        <a:p>
          <a:r>
            <a:rPr lang="es-ES" dirty="0"/>
            <a:t>Día</a:t>
          </a:r>
        </a:p>
      </dgm:t>
    </dgm:pt>
    <dgm:pt modelId="{849DF7F6-F545-476B-973F-DFA312205569}" type="parTrans" cxnId="{94D17D90-51AA-4ABC-9D86-B3AB05F0E1BE}">
      <dgm:prSet/>
      <dgm:spPr/>
      <dgm:t>
        <a:bodyPr/>
        <a:lstStyle/>
        <a:p>
          <a:endParaRPr lang="es-ES"/>
        </a:p>
      </dgm:t>
    </dgm:pt>
    <dgm:pt modelId="{245781EE-FE1E-4CB2-90AA-76600636A0B0}" type="sibTrans" cxnId="{94D17D90-51AA-4ABC-9D86-B3AB05F0E1BE}">
      <dgm:prSet/>
      <dgm:spPr/>
      <dgm:t>
        <a:bodyPr/>
        <a:lstStyle/>
        <a:p>
          <a:endParaRPr lang="es-ES"/>
        </a:p>
      </dgm:t>
    </dgm:pt>
    <dgm:pt modelId="{FD73059C-E0E6-468E-BA33-BE9AEC7019E2}">
      <dgm:prSet phldrT="[Texto]"/>
      <dgm:spPr/>
      <dgm:t>
        <a:bodyPr/>
        <a:lstStyle/>
        <a:p>
          <a:r>
            <a:rPr lang="es-ES" dirty="0"/>
            <a:t>Mes</a:t>
          </a:r>
        </a:p>
      </dgm:t>
    </dgm:pt>
    <dgm:pt modelId="{E1E6BC59-B7B9-45AA-9FF4-3CC6A6E3B149}" type="parTrans" cxnId="{78520931-A307-475F-8C57-A0FD772844F7}">
      <dgm:prSet/>
      <dgm:spPr/>
      <dgm:t>
        <a:bodyPr/>
        <a:lstStyle/>
        <a:p>
          <a:endParaRPr lang="es-ES"/>
        </a:p>
      </dgm:t>
    </dgm:pt>
    <dgm:pt modelId="{026B987A-9728-4671-BA63-DF2D0CA3F6C3}" type="sibTrans" cxnId="{78520931-A307-475F-8C57-A0FD772844F7}">
      <dgm:prSet/>
      <dgm:spPr/>
      <dgm:t>
        <a:bodyPr/>
        <a:lstStyle/>
        <a:p>
          <a:endParaRPr lang="es-ES"/>
        </a:p>
      </dgm:t>
    </dgm:pt>
    <dgm:pt modelId="{38F80FBB-4418-4150-98C3-9B9F67D53C78}">
      <dgm:prSet phldrT="[Texto]"/>
      <dgm:spPr/>
      <dgm:t>
        <a:bodyPr/>
        <a:lstStyle/>
        <a:p>
          <a:r>
            <a:rPr lang="es-ES" dirty="0"/>
            <a:t>Año</a:t>
          </a:r>
        </a:p>
      </dgm:t>
    </dgm:pt>
    <dgm:pt modelId="{C7782B17-C834-422B-A658-89BECE7A1952}" type="parTrans" cxnId="{42A717C7-E8DD-4967-84A7-6ECD98F05493}">
      <dgm:prSet/>
      <dgm:spPr/>
      <dgm:t>
        <a:bodyPr/>
        <a:lstStyle/>
        <a:p>
          <a:endParaRPr lang="es-ES"/>
        </a:p>
      </dgm:t>
    </dgm:pt>
    <dgm:pt modelId="{BF7F151B-9264-4456-B851-FF190F4E01E1}" type="sibTrans" cxnId="{42A717C7-E8DD-4967-84A7-6ECD98F05493}">
      <dgm:prSet/>
      <dgm:spPr/>
      <dgm:t>
        <a:bodyPr/>
        <a:lstStyle/>
        <a:p>
          <a:endParaRPr lang="es-ES"/>
        </a:p>
      </dgm:t>
    </dgm:pt>
    <dgm:pt modelId="{8C57A205-3D0C-4E83-9606-3D19511035E9}">
      <dgm:prSet phldrT="[Texto]"/>
      <dgm:spPr/>
      <dgm:t>
        <a:bodyPr/>
        <a:lstStyle/>
        <a:p>
          <a:r>
            <a:rPr lang="es-ES" dirty="0"/>
            <a:t>Hora</a:t>
          </a:r>
        </a:p>
      </dgm:t>
    </dgm:pt>
    <dgm:pt modelId="{2E3F952B-A998-4A93-A0A4-647A88B93C60}" type="parTrans" cxnId="{9454D507-2E72-4C28-8E79-6EEA793E9945}">
      <dgm:prSet/>
      <dgm:spPr/>
      <dgm:t>
        <a:bodyPr/>
        <a:lstStyle/>
        <a:p>
          <a:endParaRPr lang="es-ES"/>
        </a:p>
      </dgm:t>
    </dgm:pt>
    <dgm:pt modelId="{04FE55E4-279C-4E10-AEEA-C7F4E7261DEB}" type="sibTrans" cxnId="{9454D507-2E72-4C28-8E79-6EEA793E9945}">
      <dgm:prSet/>
      <dgm:spPr/>
      <dgm:t>
        <a:bodyPr/>
        <a:lstStyle/>
        <a:p>
          <a:endParaRPr lang="es-ES"/>
        </a:p>
      </dgm:t>
    </dgm:pt>
    <dgm:pt modelId="{85E66901-F484-4F79-8EF3-5D5AD0A90E06}" type="pres">
      <dgm:prSet presAssocID="{A1D280C2-DB50-4A49-BABB-6E0E40932ED8}" presName="hierChild1" presStyleCnt="0">
        <dgm:presLayoutVars>
          <dgm:orgChart val="1"/>
          <dgm:chPref val="1"/>
          <dgm:dir/>
          <dgm:animOne val="branch"/>
          <dgm:animLvl val="lvl"/>
          <dgm:resizeHandles/>
        </dgm:presLayoutVars>
      </dgm:prSet>
      <dgm:spPr/>
    </dgm:pt>
    <dgm:pt modelId="{D4E810E2-A5FF-49B0-BF9E-FDC46309A014}" type="pres">
      <dgm:prSet presAssocID="{6DF4A322-9E5B-4F2C-9CEA-EEA67969296A}" presName="hierRoot1" presStyleCnt="0">
        <dgm:presLayoutVars>
          <dgm:hierBranch val="init"/>
        </dgm:presLayoutVars>
      </dgm:prSet>
      <dgm:spPr/>
    </dgm:pt>
    <dgm:pt modelId="{C24D7721-1606-4167-8FED-18C8548D4B57}" type="pres">
      <dgm:prSet presAssocID="{6DF4A322-9E5B-4F2C-9CEA-EEA67969296A}" presName="rootComposite1" presStyleCnt="0"/>
      <dgm:spPr/>
    </dgm:pt>
    <dgm:pt modelId="{03E18580-9DDD-4A15-B683-F8A61466BB6F}" type="pres">
      <dgm:prSet presAssocID="{6DF4A322-9E5B-4F2C-9CEA-EEA67969296A}" presName="rootText1" presStyleLbl="node0" presStyleIdx="0" presStyleCnt="1">
        <dgm:presLayoutVars>
          <dgm:chPref val="3"/>
        </dgm:presLayoutVars>
      </dgm:prSet>
      <dgm:spPr/>
    </dgm:pt>
    <dgm:pt modelId="{186C9A09-D09D-4D6D-BA58-04F3F2CAF541}" type="pres">
      <dgm:prSet presAssocID="{6DF4A322-9E5B-4F2C-9CEA-EEA67969296A}" presName="rootConnector1" presStyleLbl="node1" presStyleIdx="0" presStyleCnt="0"/>
      <dgm:spPr/>
    </dgm:pt>
    <dgm:pt modelId="{3682E03E-EFB0-428B-B219-D592832C865C}" type="pres">
      <dgm:prSet presAssocID="{6DF4A322-9E5B-4F2C-9CEA-EEA67969296A}" presName="hierChild2" presStyleCnt="0"/>
      <dgm:spPr/>
    </dgm:pt>
    <dgm:pt modelId="{483DEE66-C6E5-493A-B6AC-E22C23CDD9FA}" type="pres">
      <dgm:prSet presAssocID="{7CD15556-E221-45C3-82C6-A84BE2E152E1}" presName="Name37" presStyleLbl="parChTrans1D2" presStyleIdx="0" presStyleCnt="5"/>
      <dgm:spPr/>
    </dgm:pt>
    <dgm:pt modelId="{D9639FAD-4308-4DB9-987A-82155C94DA86}" type="pres">
      <dgm:prSet presAssocID="{6C81859B-A7B9-44CB-9FC8-7687CC9CBCCC}" presName="hierRoot2" presStyleCnt="0">
        <dgm:presLayoutVars>
          <dgm:hierBranch val="init"/>
        </dgm:presLayoutVars>
      </dgm:prSet>
      <dgm:spPr/>
    </dgm:pt>
    <dgm:pt modelId="{EF74D9F2-3A3A-4F80-BACC-D8F9D479A20A}" type="pres">
      <dgm:prSet presAssocID="{6C81859B-A7B9-44CB-9FC8-7687CC9CBCCC}" presName="rootComposite" presStyleCnt="0"/>
      <dgm:spPr/>
    </dgm:pt>
    <dgm:pt modelId="{E7B094AA-F229-45B1-8E77-7BD1518AA1DC}" type="pres">
      <dgm:prSet presAssocID="{6C81859B-A7B9-44CB-9FC8-7687CC9CBCCC}" presName="rootText" presStyleLbl="node2" presStyleIdx="0" presStyleCnt="5">
        <dgm:presLayoutVars>
          <dgm:chPref val="3"/>
        </dgm:presLayoutVars>
      </dgm:prSet>
      <dgm:spPr/>
    </dgm:pt>
    <dgm:pt modelId="{EEFF31A5-E147-4429-92CD-A704E4EF61DE}" type="pres">
      <dgm:prSet presAssocID="{6C81859B-A7B9-44CB-9FC8-7687CC9CBCCC}" presName="rootConnector" presStyleLbl="node2" presStyleIdx="0" presStyleCnt="5"/>
      <dgm:spPr/>
    </dgm:pt>
    <dgm:pt modelId="{6D1A7CBA-5542-4EF8-A33B-9EA93C85C52B}" type="pres">
      <dgm:prSet presAssocID="{6C81859B-A7B9-44CB-9FC8-7687CC9CBCCC}" presName="hierChild4" presStyleCnt="0"/>
      <dgm:spPr/>
    </dgm:pt>
    <dgm:pt modelId="{B030EDD4-F7B0-45F3-8831-E2947ED673DA}" type="pres">
      <dgm:prSet presAssocID="{8629DEBB-7502-4E5A-96AD-0ACA6B87C121}" presName="Name37" presStyleLbl="parChTrans1D3" presStyleIdx="0" presStyleCnt="10"/>
      <dgm:spPr/>
    </dgm:pt>
    <dgm:pt modelId="{0F4D69CE-56BC-4E60-8AD3-EE1C5F37AA0D}" type="pres">
      <dgm:prSet presAssocID="{D92364DC-8624-4D6E-89D2-9644589F6BB5}" presName="hierRoot2" presStyleCnt="0">
        <dgm:presLayoutVars>
          <dgm:hierBranch val="init"/>
        </dgm:presLayoutVars>
      </dgm:prSet>
      <dgm:spPr/>
    </dgm:pt>
    <dgm:pt modelId="{F0EE9B79-46F1-4DCE-AA64-8F22CD11E085}" type="pres">
      <dgm:prSet presAssocID="{D92364DC-8624-4D6E-89D2-9644589F6BB5}" presName="rootComposite" presStyleCnt="0"/>
      <dgm:spPr/>
    </dgm:pt>
    <dgm:pt modelId="{87DE9B4A-E220-40A8-9018-6C036125D819}" type="pres">
      <dgm:prSet presAssocID="{D92364DC-8624-4D6E-89D2-9644589F6BB5}" presName="rootText" presStyleLbl="node3" presStyleIdx="0" presStyleCnt="10">
        <dgm:presLayoutVars>
          <dgm:chPref val="3"/>
        </dgm:presLayoutVars>
      </dgm:prSet>
      <dgm:spPr/>
    </dgm:pt>
    <dgm:pt modelId="{E0E9F47A-7B70-4E0F-9F9D-C5B950DC946C}" type="pres">
      <dgm:prSet presAssocID="{D92364DC-8624-4D6E-89D2-9644589F6BB5}" presName="rootConnector" presStyleLbl="node3" presStyleIdx="0" presStyleCnt="10"/>
      <dgm:spPr/>
    </dgm:pt>
    <dgm:pt modelId="{848852C3-CBC0-4BEA-9520-98759291D801}" type="pres">
      <dgm:prSet presAssocID="{D92364DC-8624-4D6E-89D2-9644589F6BB5}" presName="hierChild4" presStyleCnt="0"/>
      <dgm:spPr/>
    </dgm:pt>
    <dgm:pt modelId="{6C8F9079-6492-47E4-9E59-3B70C815BE8D}" type="pres">
      <dgm:prSet presAssocID="{6269C9B9-9070-4C3C-94AD-1C033DDA81F7}" presName="Name37" presStyleLbl="parChTrans1D4" presStyleIdx="0" presStyleCnt="10"/>
      <dgm:spPr/>
    </dgm:pt>
    <dgm:pt modelId="{180C5D1D-E448-44BD-8A5C-57B9B91CF15B}" type="pres">
      <dgm:prSet presAssocID="{8B1106E5-13AD-4C99-8188-208533068464}" presName="hierRoot2" presStyleCnt="0">
        <dgm:presLayoutVars>
          <dgm:hierBranch val="init"/>
        </dgm:presLayoutVars>
      </dgm:prSet>
      <dgm:spPr/>
    </dgm:pt>
    <dgm:pt modelId="{56363D1B-098E-4BA5-9C9D-38987A4DA1BC}" type="pres">
      <dgm:prSet presAssocID="{8B1106E5-13AD-4C99-8188-208533068464}" presName="rootComposite" presStyleCnt="0"/>
      <dgm:spPr/>
    </dgm:pt>
    <dgm:pt modelId="{67970E88-E930-4727-B0EE-913B365240C9}" type="pres">
      <dgm:prSet presAssocID="{8B1106E5-13AD-4C99-8188-208533068464}" presName="rootText" presStyleLbl="node4" presStyleIdx="0" presStyleCnt="10">
        <dgm:presLayoutVars>
          <dgm:chPref val="3"/>
        </dgm:presLayoutVars>
      </dgm:prSet>
      <dgm:spPr/>
    </dgm:pt>
    <dgm:pt modelId="{620176A2-F408-4099-9EFD-0EB06A24A58E}" type="pres">
      <dgm:prSet presAssocID="{8B1106E5-13AD-4C99-8188-208533068464}" presName="rootConnector" presStyleLbl="node4" presStyleIdx="0" presStyleCnt="10"/>
      <dgm:spPr/>
    </dgm:pt>
    <dgm:pt modelId="{9A914934-DE54-4EA2-B39D-B8E24F06CF47}" type="pres">
      <dgm:prSet presAssocID="{8B1106E5-13AD-4C99-8188-208533068464}" presName="hierChild4" presStyleCnt="0"/>
      <dgm:spPr/>
    </dgm:pt>
    <dgm:pt modelId="{444EAAA5-71E4-4E00-80DB-B341F4BCB5A1}" type="pres">
      <dgm:prSet presAssocID="{8B1106E5-13AD-4C99-8188-208533068464}" presName="hierChild5" presStyleCnt="0"/>
      <dgm:spPr/>
    </dgm:pt>
    <dgm:pt modelId="{4D2CE13F-4544-4F2C-926F-17EC00646E83}" type="pres">
      <dgm:prSet presAssocID="{9EA0EBBB-5299-423E-B5FD-62EA78F9814E}" presName="Name37" presStyleLbl="parChTrans1D4" presStyleIdx="1" presStyleCnt="10"/>
      <dgm:spPr/>
    </dgm:pt>
    <dgm:pt modelId="{25049E8C-92D5-45B7-B85B-0EFA5C66A565}" type="pres">
      <dgm:prSet presAssocID="{5782B5F8-2F73-4DFD-B56B-EA64E85A284A}" presName="hierRoot2" presStyleCnt="0">
        <dgm:presLayoutVars>
          <dgm:hierBranch val="init"/>
        </dgm:presLayoutVars>
      </dgm:prSet>
      <dgm:spPr/>
    </dgm:pt>
    <dgm:pt modelId="{23BBD169-0436-4570-9170-5AC2716925AB}" type="pres">
      <dgm:prSet presAssocID="{5782B5F8-2F73-4DFD-B56B-EA64E85A284A}" presName="rootComposite" presStyleCnt="0"/>
      <dgm:spPr/>
    </dgm:pt>
    <dgm:pt modelId="{B0D3B13C-7109-44F9-9369-69A1CEF97A24}" type="pres">
      <dgm:prSet presAssocID="{5782B5F8-2F73-4DFD-B56B-EA64E85A284A}" presName="rootText" presStyleLbl="node4" presStyleIdx="1" presStyleCnt="10">
        <dgm:presLayoutVars>
          <dgm:chPref val="3"/>
        </dgm:presLayoutVars>
      </dgm:prSet>
      <dgm:spPr/>
    </dgm:pt>
    <dgm:pt modelId="{13604298-9565-4768-9DF3-EBB1FFCF7C6D}" type="pres">
      <dgm:prSet presAssocID="{5782B5F8-2F73-4DFD-B56B-EA64E85A284A}" presName="rootConnector" presStyleLbl="node4" presStyleIdx="1" presStyleCnt="10"/>
      <dgm:spPr/>
    </dgm:pt>
    <dgm:pt modelId="{80785757-40D7-4A2F-A4B9-925A1CF6D09A}" type="pres">
      <dgm:prSet presAssocID="{5782B5F8-2F73-4DFD-B56B-EA64E85A284A}" presName="hierChild4" presStyleCnt="0"/>
      <dgm:spPr/>
    </dgm:pt>
    <dgm:pt modelId="{6FAA3D10-41E8-41C6-AC43-0E157980B500}" type="pres">
      <dgm:prSet presAssocID="{5782B5F8-2F73-4DFD-B56B-EA64E85A284A}" presName="hierChild5" presStyleCnt="0"/>
      <dgm:spPr/>
    </dgm:pt>
    <dgm:pt modelId="{5F335C28-8120-40A8-B5A8-864A7D9F3CF2}" type="pres">
      <dgm:prSet presAssocID="{B59C5364-75AB-442A-A57D-28C6264E3E8C}" presName="Name37" presStyleLbl="parChTrans1D4" presStyleIdx="2" presStyleCnt="10"/>
      <dgm:spPr/>
    </dgm:pt>
    <dgm:pt modelId="{06D9CEB6-3810-481F-B733-DC876066D49C}" type="pres">
      <dgm:prSet presAssocID="{41850D22-81E7-45EA-93F6-B96D30D4E898}" presName="hierRoot2" presStyleCnt="0">
        <dgm:presLayoutVars>
          <dgm:hierBranch val="init"/>
        </dgm:presLayoutVars>
      </dgm:prSet>
      <dgm:spPr/>
    </dgm:pt>
    <dgm:pt modelId="{CB83A761-E675-4590-A03B-F6813BE2FBDF}" type="pres">
      <dgm:prSet presAssocID="{41850D22-81E7-45EA-93F6-B96D30D4E898}" presName="rootComposite" presStyleCnt="0"/>
      <dgm:spPr/>
    </dgm:pt>
    <dgm:pt modelId="{60937D03-8BD5-4828-B344-744E559A75A0}" type="pres">
      <dgm:prSet presAssocID="{41850D22-81E7-45EA-93F6-B96D30D4E898}" presName="rootText" presStyleLbl="node4" presStyleIdx="2" presStyleCnt="10">
        <dgm:presLayoutVars>
          <dgm:chPref val="3"/>
        </dgm:presLayoutVars>
      </dgm:prSet>
      <dgm:spPr/>
    </dgm:pt>
    <dgm:pt modelId="{3518D3C0-AB67-4498-B28B-095A29E137A4}" type="pres">
      <dgm:prSet presAssocID="{41850D22-81E7-45EA-93F6-B96D30D4E898}" presName="rootConnector" presStyleLbl="node4" presStyleIdx="2" presStyleCnt="10"/>
      <dgm:spPr/>
    </dgm:pt>
    <dgm:pt modelId="{F05F343D-66BC-4B3B-99A8-EDFC871D0232}" type="pres">
      <dgm:prSet presAssocID="{41850D22-81E7-45EA-93F6-B96D30D4E898}" presName="hierChild4" presStyleCnt="0"/>
      <dgm:spPr/>
    </dgm:pt>
    <dgm:pt modelId="{23707EA9-A271-41FD-82BF-92B28F86FE23}" type="pres">
      <dgm:prSet presAssocID="{41850D22-81E7-45EA-93F6-B96D30D4E898}" presName="hierChild5" presStyleCnt="0"/>
      <dgm:spPr/>
    </dgm:pt>
    <dgm:pt modelId="{719082A6-E83B-433C-A11F-6A009698B453}" type="pres">
      <dgm:prSet presAssocID="{D92364DC-8624-4D6E-89D2-9644589F6BB5}" presName="hierChild5" presStyleCnt="0"/>
      <dgm:spPr/>
    </dgm:pt>
    <dgm:pt modelId="{A379A4D2-225F-4B08-86EC-E65F7E1D0D43}" type="pres">
      <dgm:prSet presAssocID="{E61A3806-E193-4914-AA9E-0A3AE23F30B2}" presName="Name37" presStyleLbl="parChTrans1D3" presStyleIdx="1" presStyleCnt="10"/>
      <dgm:spPr/>
    </dgm:pt>
    <dgm:pt modelId="{28D32605-7A27-4282-BA8C-D785CA1071C4}" type="pres">
      <dgm:prSet presAssocID="{C5DF7C8A-B15A-4F80-ABE8-1571263F495A}" presName="hierRoot2" presStyleCnt="0">
        <dgm:presLayoutVars>
          <dgm:hierBranch val="init"/>
        </dgm:presLayoutVars>
      </dgm:prSet>
      <dgm:spPr/>
    </dgm:pt>
    <dgm:pt modelId="{0E6E9D15-CBF2-4C75-B484-5D7A267CDA72}" type="pres">
      <dgm:prSet presAssocID="{C5DF7C8A-B15A-4F80-ABE8-1571263F495A}" presName="rootComposite" presStyleCnt="0"/>
      <dgm:spPr/>
    </dgm:pt>
    <dgm:pt modelId="{08C6A750-662F-4023-8124-B0F4056EABAC}" type="pres">
      <dgm:prSet presAssocID="{C5DF7C8A-B15A-4F80-ABE8-1571263F495A}" presName="rootText" presStyleLbl="node3" presStyleIdx="1" presStyleCnt="10">
        <dgm:presLayoutVars>
          <dgm:chPref val="3"/>
        </dgm:presLayoutVars>
      </dgm:prSet>
      <dgm:spPr/>
    </dgm:pt>
    <dgm:pt modelId="{CF25CDFC-85FF-479A-88D5-FBF38C3030E9}" type="pres">
      <dgm:prSet presAssocID="{C5DF7C8A-B15A-4F80-ABE8-1571263F495A}" presName="rootConnector" presStyleLbl="node3" presStyleIdx="1" presStyleCnt="10"/>
      <dgm:spPr/>
    </dgm:pt>
    <dgm:pt modelId="{B7B0C867-6F34-47FA-A97D-45D9E76EBA4A}" type="pres">
      <dgm:prSet presAssocID="{C5DF7C8A-B15A-4F80-ABE8-1571263F495A}" presName="hierChild4" presStyleCnt="0"/>
      <dgm:spPr/>
    </dgm:pt>
    <dgm:pt modelId="{E66E1B10-BE4C-48B5-90CD-627CC203A862}" type="pres">
      <dgm:prSet presAssocID="{225F8AC3-CD69-4EDB-9B30-0CD5FA3F1C68}" presName="Name37" presStyleLbl="parChTrans1D4" presStyleIdx="3" presStyleCnt="10"/>
      <dgm:spPr/>
    </dgm:pt>
    <dgm:pt modelId="{24957740-CC1E-4BA0-BFCD-FB301590E63A}" type="pres">
      <dgm:prSet presAssocID="{3A66ACC3-D3BB-4526-9141-F3FDB7D588D3}" presName="hierRoot2" presStyleCnt="0">
        <dgm:presLayoutVars>
          <dgm:hierBranch val="init"/>
        </dgm:presLayoutVars>
      </dgm:prSet>
      <dgm:spPr/>
    </dgm:pt>
    <dgm:pt modelId="{47A01190-A9A8-4038-AB2C-0DD022740565}" type="pres">
      <dgm:prSet presAssocID="{3A66ACC3-D3BB-4526-9141-F3FDB7D588D3}" presName="rootComposite" presStyleCnt="0"/>
      <dgm:spPr/>
    </dgm:pt>
    <dgm:pt modelId="{961892F3-4FE9-432B-BB45-F6B4D2ACC3D0}" type="pres">
      <dgm:prSet presAssocID="{3A66ACC3-D3BB-4526-9141-F3FDB7D588D3}" presName="rootText" presStyleLbl="node4" presStyleIdx="3" presStyleCnt="10">
        <dgm:presLayoutVars>
          <dgm:chPref val="3"/>
        </dgm:presLayoutVars>
      </dgm:prSet>
      <dgm:spPr/>
    </dgm:pt>
    <dgm:pt modelId="{215A67FF-43AA-4982-A4B2-BB4AE4101994}" type="pres">
      <dgm:prSet presAssocID="{3A66ACC3-D3BB-4526-9141-F3FDB7D588D3}" presName="rootConnector" presStyleLbl="node4" presStyleIdx="3" presStyleCnt="10"/>
      <dgm:spPr/>
    </dgm:pt>
    <dgm:pt modelId="{036F1A84-21BB-4E09-9FF6-5C1F0D6FA360}" type="pres">
      <dgm:prSet presAssocID="{3A66ACC3-D3BB-4526-9141-F3FDB7D588D3}" presName="hierChild4" presStyleCnt="0"/>
      <dgm:spPr/>
    </dgm:pt>
    <dgm:pt modelId="{706779F4-5C2A-43DD-B8ED-D74B5C15283A}" type="pres">
      <dgm:prSet presAssocID="{3A66ACC3-D3BB-4526-9141-F3FDB7D588D3}" presName="hierChild5" presStyleCnt="0"/>
      <dgm:spPr/>
    </dgm:pt>
    <dgm:pt modelId="{C937F4F2-CE4F-4E3C-8B68-53135F0EA996}" type="pres">
      <dgm:prSet presAssocID="{AA9515F4-C87D-4E0F-96FF-75CDA14BEED1}" presName="Name37" presStyleLbl="parChTrans1D4" presStyleIdx="4" presStyleCnt="10"/>
      <dgm:spPr/>
    </dgm:pt>
    <dgm:pt modelId="{34224C97-5109-4839-9BAC-DB57F40A10CF}" type="pres">
      <dgm:prSet presAssocID="{83D78BC9-E17D-4F0C-B858-29354A9D21FB}" presName="hierRoot2" presStyleCnt="0">
        <dgm:presLayoutVars>
          <dgm:hierBranch val="init"/>
        </dgm:presLayoutVars>
      </dgm:prSet>
      <dgm:spPr/>
    </dgm:pt>
    <dgm:pt modelId="{78419C07-4F8C-462C-A276-699879395C47}" type="pres">
      <dgm:prSet presAssocID="{83D78BC9-E17D-4F0C-B858-29354A9D21FB}" presName="rootComposite" presStyleCnt="0"/>
      <dgm:spPr/>
    </dgm:pt>
    <dgm:pt modelId="{198E5EA4-319B-44F7-AD99-0A4101A5EB74}" type="pres">
      <dgm:prSet presAssocID="{83D78BC9-E17D-4F0C-B858-29354A9D21FB}" presName="rootText" presStyleLbl="node4" presStyleIdx="4" presStyleCnt="10">
        <dgm:presLayoutVars>
          <dgm:chPref val="3"/>
        </dgm:presLayoutVars>
      </dgm:prSet>
      <dgm:spPr/>
    </dgm:pt>
    <dgm:pt modelId="{67FF3ABB-C0BB-4178-B61E-B0EA61801FFE}" type="pres">
      <dgm:prSet presAssocID="{83D78BC9-E17D-4F0C-B858-29354A9D21FB}" presName="rootConnector" presStyleLbl="node4" presStyleIdx="4" presStyleCnt="10"/>
      <dgm:spPr/>
    </dgm:pt>
    <dgm:pt modelId="{759A4317-1124-45AB-9B7B-2C8DDFE5F37E}" type="pres">
      <dgm:prSet presAssocID="{83D78BC9-E17D-4F0C-B858-29354A9D21FB}" presName="hierChild4" presStyleCnt="0"/>
      <dgm:spPr/>
    </dgm:pt>
    <dgm:pt modelId="{28560AE2-FEE0-4925-9F88-7A17CDFBFA2D}" type="pres">
      <dgm:prSet presAssocID="{83D78BC9-E17D-4F0C-B858-29354A9D21FB}" presName="hierChild5" presStyleCnt="0"/>
      <dgm:spPr/>
    </dgm:pt>
    <dgm:pt modelId="{87823B1D-8191-4B89-A0C7-6BCA08C16D72}" type="pres">
      <dgm:prSet presAssocID="{C5DF7C8A-B15A-4F80-ABE8-1571263F495A}" presName="hierChild5" presStyleCnt="0"/>
      <dgm:spPr/>
    </dgm:pt>
    <dgm:pt modelId="{B0CEB2B6-B419-4749-BE4B-C070AB7C0E00}" type="pres">
      <dgm:prSet presAssocID="{6C81859B-A7B9-44CB-9FC8-7687CC9CBCCC}" presName="hierChild5" presStyleCnt="0"/>
      <dgm:spPr/>
    </dgm:pt>
    <dgm:pt modelId="{D4DCC66A-A662-4FE9-8DA8-29FA8CE6844A}" type="pres">
      <dgm:prSet presAssocID="{97CCAF94-BFE0-4AED-847E-024D92EF85F7}" presName="Name37" presStyleLbl="parChTrans1D2" presStyleIdx="1" presStyleCnt="5"/>
      <dgm:spPr/>
    </dgm:pt>
    <dgm:pt modelId="{3033E6B8-FC54-495F-9A73-EAF3CF32BAAD}" type="pres">
      <dgm:prSet presAssocID="{4CD14DF4-9665-4F80-98ED-B468A2925AA3}" presName="hierRoot2" presStyleCnt="0">
        <dgm:presLayoutVars>
          <dgm:hierBranch val="init"/>
        </dgm:presLayoutVars>
      </dgm:prSet>
      <dgm:spPr/>
    </dgm:pt>
    <dgm:pt modelId="{3A51970C-8359-4093-8AEB-33A582B8F8FC}" type="pres">
      <dgm:prSet presAssocID="{4CD14DF4-9665-4F80-98ED-B468A2925AA3}" presName="rootComposite" presStyleCnt="0"/>
      <dgm:spPr/>
    </dgm:pt>
    <dgm:pt modelId="{7B4BF868-D05D-4FDD-B124-1F0239B0C9D9}" type="pres">
      <dgm:prSet presAssocID="{4CD14DF4-9665-4F80-98ED-B468A2925AA3}" presName="rootText" presStyleLbl="node2" presStyleIdx="1" presStyleCnt="5">
        <dgm:presLayoutVars>
          <dgm:chPref val="3"/>
        </dgm:presLayoutVars>
      </dgm:prSet>
      <dgm:spPr/>
    </dgm:pt>
    <dgm:pt modelId="{D00C4673-C7A1-4B79-8982-E6258E346877}" type="pres">
      <dgm:prSet presAssocID="{4CD14DF4-9665-4F80-98ED-B468A2925AA3}" presName="rootConnector" presStyleLbl="node2" presStyleIdx="1" presStyleCnt="5"/>
      <dgm:spPr/>
    </dgm:pt>
    <dgm:pt modelId="{10CB4CD2-3C19-48EC-A0AB-B7A663557381}" type="pres">
      <dgm:prSet presAssocID="{4CD14DF4-9665-4F80-98ED-B468A2925AA3}" presName="hierChild4" presStyleCnt="0"/>
      <dgm:spPr/>
    </dgm:pt>
    <dgm:pt modelId="{A413AADC-CF3A-438A-9B93-CDE4FCDECF14}" type="pres">
      <dgm:prSet presAssocID="{7C668AB6-94C6-48DF-91AA-FCB74CDDE081}" presName="Name37" presStyleLbl="parChTrans1D3" presStyleIdx="2" presStyleCnt="10"/>
      <dgm:spPr/>
    </dgm:pt>
    <dgm:pt modelId="{7F7D24F2-F186-4A66-ADA4-9A7B3226B1AF}" type="pres">
      <dgm:prSet presAssocID="{26F98972-7F3F-4EC5-B072-A54E1D763211}" presName="hierRoot2" presStyleCnt="0">
        <dgm:presLayoutVars>
          <dgm:hierBranch val="init"/>
        </dgm:presLayoutVars>
      </dgm:prSet>
      <dgm:spPr/>
    </dgm:pt>
    <dgm:pt modelId="{893D14E1-6DAB-4B36-8A56-1AC2484DE0F4}" type="pres">
      <dgm:prSet presAssocID="{26F98972-7F3F-4EC5-B072-A54E1D763211}" presName="rootComposite" presStyleCnt="0"/>
      <dgm:spPr/>
    </dgm:pt>
    <dgm:pt modelId="{4C1F6326-5B30-4F55-9CC6-915FED56A3AC}" type="pres">
      <dgm:prSet presAssocID="{26F98972-7F3F-4EC5-B072-A54E1D763211}" presName="rootText" presStyleLbl="node3" presStyleIdx="2" presStyleCnt="10">
        <dgm:presLayoutVars>
          <dgm:chPref val="3"/>
        </dgm:presLayoutVars>
      </dgm:prSet>
      <dgm:spPr/>
    </dgm:pt>
    <dgm:pt modelId="{D7B39F1C-B889-419E-AFDB-36D6BE8AD176}" type="pres">
      <dgm:prSet presAssocID="{26F98972-7F3F-4EC5-B072-A54E1D763211}" presName="rootConnector" presStyleLbl="node3" presStyleIdx="2" presStyleCnt="10"/>
      <dgm:spPr/>
    </dgm:pt>
    <dgm:pt modelId="{FBCD3865-849D-4DED-BAED-A3C80D887BC3}" type="pres">
      <dgm:prSet presAssocID="{26F98972-7F3F-4EC5-B072-A54E1D763211}" presName="hierChild4" presStyleCnt="0"/>
      <dgm:spPr/>
    </dgm:pt>
    <dgm:pt modelId="{9C4C1A92-B5EC-437A-ADB5-183AD732331D}" type="pres">
      <dgm:prSet presAssocID="{3A802637-BD55-4B8F-844E-C436E07D1CE5}" presName="Name37" presStyleLbl="parChTrans1D4" presStyleIdx="5" presStyleCnt="10"/>
      <dgm:spPr/>
    </dgm:pt>
    <dgm:pt modelId="{E674C19D-A00F-4B20-8F9A-ABFF36A328D1}" type="pres">
      <dgm:prSet presAssocID="{468C657B-E588-439E-A343-D006CB1691CA}" presName="hierRoot2" presStyleCnt="0">
        <dgm:presLayoutVars>
          <dgm:hierBranch val="init"/>
        </dgm:presLayoutVars>
      </dgm:prSet>
      <dgm:spPr/>
    </dgm:pt>
    <dgm:pt modelId="{D9DFE4C2-AA01-432E-9EFF-8BD85B3943B9}" type="pres">
      <dgm:prSet presAssocID="{468C657B-E588-439E-A343-D006CB1691CA}" presName="rootComposite" presStyleCnt="0"/>
      <dgm:spPr/>
    </dgm:pt>
    <dgm:pt modelId="{7543B01D-A8A9-470C-A9E5-9FFD4108991D}" type="pres">
      <dgm:prSet presAssocID="{468C657B-E588-439E-A343-D006CB1691CA}" presName="rootText" presStyleLbl="node4" presStyleIdx="5" presStyleCnt="10">
        <dgm:presLayoutVars>
          <dgm:chPref val="3"/>
        </dgm:presLayoutVars>
      </dgm:prSet>
      <dgm:spPr/>
    </dgm:pt>
    <dgm:pt modelId="{AE77EE01-06D2-450B-9E42-FF3787FB198C}" type="pres">
      <dgm:prSet presAssocID="{468C657B-E588-439E-A343-D006CB1691CA}" presName="rootConnector" presStyleLbl="node4" presStyleIdx="5" presStyleCnt="10"/>
      <dgm:spPr/>
    </dgm:pt>
    <dgm:pt modelId="{413A9E95-7B59-40FC-BE46-A60126C1C377}" type="pres">
      <dgm:prSet presAssocID="{468C657B-E588-439E-A343-D006CB1691CA}" presName="hierChild4" presStyleCnt="0"/>
      <dgm:spPr/>
    </dgm:pt>
    <dgm:pt modelId="{A19E9954-818B-45EC-803B-D561EE002AE7}" type="pres">
      <dgm:prSet presAssocID="{468C657B-E588-439E-A343-D006CB1691CA}" presName="hierChild5" presStyleCnt="0"/>
      <dgm:spPr/>
    </dgm:pt>
    <dgm:pt modelId="{FDD44569-4C90-415B-AD06-B03E8D3D4014}" type="pres">
      <dgm:prSet presAssocID="{5EE8F63B-E297-4027-BE3E-425A193D1DCB}" presName="Name37" presStyleLbl="parChTrans1D4" presStyleIdx="6" presStyleCnt="10"/>
      <dgm:spPr/>
    </dgm:pt>
    <dgm:pt modelId="{41E84647-F3E8-4394-8DD1-6BE7691A256F}" type="pres">
      <dgm:prSet presAssocID="{B2551E89-3C77-4B07-9D2A-9195D405AC2D}" presName="hierRoot2" presStyleCnt="0">
        <dgm:presLayoutVars>
          <dgm:hierBranch val="init"/>
        </dgm:presLayoutVars>
      </dgm:prSet>
      <dgm:spPr/>
    </dgm:pt>
    <dgm:pt modelId="{EC266184-8BFA-4C72-AF19-21A59A20A4BF}" type="pres">
      <dgm:prSet presAssocID="{B2551E89-3C77-4B07-9D2A-9195D405AC2D}" presName="rootComposite" presStyleCnt="0"/>
      <dgm:spPr/>
    </dgm:pt>
    <dgm:pt modelId="{DE1484CC-CC09-4956-8EFD-2877673BFF4D}" type="pres">
      <dgm:prSet presAssocID="{B2551E89-3C77-4B07-9D2A-9195D405AC2D}" presName="rootText" presStyleLbl="node4" presStyleIdx="6" presStyleCnt="10">
        <dgm:presLayoutVars>
          <dgm:chPref val="3"/>
        </dgm:presLayoutVars>
      </dgm:prSet>
      <dgm:spPr/>
    </dgm:pt>
    <dgm:pt modelId="{029D8BCD-8183-469E-B717-E67DE0BF823E}" type="pres">
      <dgm:prSet presAssocID="{B2551E89-3C77-4B07-9D2A-9195D405AC2D}" presName="rootConnector" presStyleLbl="node4" presStyleIdx="6" presStyleCnt="10"/>
      <dgm:spPr/>
    </dgm:pt>
    <dgm:pt modelId="{5DE6852A-8040-47AE-B60A-9021B985297E}" type="pres">
      <dgm:prSet presAssocID="{B2551E89-3C77-4B07-9D2A-9195D405AC2D}" presName="hierChild4" presStyleCnt="0"/>
      <dgm:spPr/>
    </dgm:pt>
    <dgm:pt modelId="{B55575DA-0456-4B54-B3C5-2F187DCDFC80}" type="pres">
      <dgm:prSet presAssocID="{B2551E89-3C77-4B07-9D2A-9195D405AC2D}" presName="hierChild5" presStyleCnt="0"/>
      <dgm:spPr/>
    </dgm:pt>
    <dgm:pt modelId="{DB9F848B-9D40-488A-84E7-3595328CD656}" type="pres">
      <dgm:prSet presAssocID="{72A3295C-DFEE-4997-A001-E71E92756BF9}" presName="Name37" presStyleLbl="parChTrans1D4" presStyleIdx="7" presStyleCnt="10"/>
      <dgm:spPr/>
    </dgm:pt>
    <dgm:pt modelId="{E3831FCE-C7DC-4560-873B-9D7BF0FC2812}" type="pres">
      <dgm:prSet presAssocID="{290719E5-F8A8-494C-871E-C637F711B6CE}" presName="hierRoot2" presStyleCnt="0">
        <dgm:presLayoutVars>
          <dgm:hierBranch val="init"/>
        </dgm:presLayoutVars>
      </dgm:prSet>
      <dgm:spPr/>
    </dgm:pt>
    <dgm:pt modelId="{5DE54EB8-C2F3-4E23-ACE7-F1B844FB0EE8}" type="pres">
      <dgm:prSet presAssocID="{290719E5-F8A8-494C-871E-C637F711B6CE}" presName="rootComposite" presStyleCnt="0"/>
      <dgm:spPr/>
    </dgm:pt>
    <dgm:pt modelId="{9F19F2E3-D795-4E3C-A700-C22765B4A133}" type="pres">
      <dgm:prSet presAssocID="{290719E5-F8A8-494C-871E-C637F711B6CE}" presName="rootText" presStyleLbl="node4" presStyleIdx="7" presStyleCnt="10">
        <dgm:presLayoutVars>
          <dgm:chPref val="3"/>
        </dgm:presLayoutVars>
      </dgm:prSet>
      <dgm:spPr/>
    </dgm:pt>
    <dgm:pt modelId="{DA2891B9-0091-4111-9A9C-ECC1626F5C2E}" type="pres">
      <dgm:prSet presAssocID="{290719E5-F8A8-494C-871E-C637F711B6CE}" presName="rootConnector" presStyleLbl="node4" presStyleIdx="7" presStyleCnt="10"/>
      <dgm:spPr/>
    </dgm:pt>
    <dgm:pt modelId="{85DC1935-251E-467E-B9DE-BD9A7EE116A0}" type="pres">
      <dgm:prSet presAssocID="{290719E5-F8A8-494C-871E-C637F711B6CE}" presName="hierChild4" presStyleCnt="0"/>
      <dgm:spPr/>
    </dgm:pt>
    <dgm:pt modelId="{744C56C4-E895-4B78-B567-B6EF782AC9C0}" type="pres">
      <dgm:prSet presAssocID="{290719E5-F8A8-494C-871E-C637F711B6CE}" presName="hierChild5" presStyleCnt="0"/>
      <dgm:spPr/>
    </dgm:pt>
    <dgm:pt modelId="{52FDF8C4-BC48-42DA-B66F-32BE38F36C58}" type="pres">
      <dgm:prSet presAssocID="{26F98972-7F3F-4EC5-B072-A54E1D763211}" presName="hierChild5" presStyleCnt="0"/>
      <dgm:spPr/>
    </dgm:pt>
    <dgm:pt modelId="{0B1AC603-6F87-41DC-9F7D-45162C1ABC39}" type="pres">
      <dgm:prSet presAssocID="{54736F3F-62CE-4062-9EBB-070888AF2F25}" presName="Name37" presStyleLbl="parChTrans1D3" presStyleIdx="3" presStyleCnt="10"/>
      <dgm:spPr/>
    </dgm:pt>
    <dgm:pt modelId="{F886B53B-5EE1-4A8D-881F-07DA93FFFDB3}" type="pres">
      <dgm:prSet presAssocID="{A29DF569-CD39-431D-8E07-A8EB124F9572}" presName="hierRoot2" presStyleCnt="0">
        <dgm:presLayoutVars>
          <dgm:hierBranch val="init"/>
        </dgm:presLayoutVars>
      </dgm:prSet>
      <dgm:spPr/>
    </dgm:pt>
    <dgm:pt modelId="{DBB77D5C-CCF2-4DE1-96DD-6213F187D58D}" type="pres">
      <dgm:prSet presAssocID="{A29DF569-CD39-431D-8E07-A8EB124F9572}" presName="rootComposite" presStyleCnt="0"/>
      <dgm:spPr/>
    </dgm:pt>
    <dgm:pt modelId="{39C41CBD-7759-4CA4-8A33-DCB9617FFC4C}" type="pres">
      <dgm:prSet presAssocID="{A29DF569-CD39-431D-8E07-A8EB124F9572}" presName="rootText" presStyleLbl="node3" presStyleIdx="3" presStyleCnt="10">
        <dgm:presLayoutVars>
          <dgm:chPref val="3"/>
        </dgm:presLayoutVars>
      </dgm:prSet>
      <dgm:spPr/>
    </dgm:pt>
    <dgm:pt modelId="{4984CC76-93C6-4260-8737-04D482D83A21}" type="pres">
      <dgm:prSet presAssocID="{A29DF569-CD39-431D-8E07-A8EB124F9572}" presName="rootConnector" presStyleLbl="node3" presStyleIdx="3" presStyleCnt="10"/>
      <dgm:spPr/>
    </dgm:pt>
    <dgm:pt modelId="{42DA6464-AE98-45C8-B3CF-AD38B135EE15}" type="pres">
      <dgm:prSet presAssocID="{A29DF569-CD39-431D-8E07-A8EB124F9572}" presName="hierChild4" presStyleCnt="0"/>
      <dgm:spPr/>
    </dgm:pt>
    <dgm:pt modelId="{2F4D1962-292A-496E-96FE-BA1A6E42DB96}" type="pres">
      <dgm:prSet presAssocID="{9106F661-84DA-4631-8288-87636D9C06C6}" presName="Name37" presStyleLbl="parChTrans1D4" presStyleIdx="8" presStyleCnt="10"/>
      <dgm:spPr/>
    </dgm:pt>
    <dgm:pt modelId="{F367AD0B-D67C-4E21-8E17-D088A45C582B}" type="pres">
      <dgm:prSet presAssocID="{C58F0196-4451-4E6F-A32C-BD48FBE0765C}" presName="hierRoot2" presStyleCnt="0">
        <dgm:presLayoutVars>
          <dgm:hierBranch val="init"/>
        </dgm:presLayoutVars>
      </dgm:prSet>
      <dgm:spPr/>
    </dgm:pt>
    <dgm:pt modelId="{589AA3D6-7FB1-4494-8BAF-4436E9686DD0}" type="pres">
      <dgm:prSet presAssocID="{C58F0196-4451-4E6F-A32C-BD48FBE0765C}" presName="rootComposite" presStyleCnt="0"/>
      <dgm:spPr/>
    </dgm:pt>
    <dgm:pt modelId="{4E64C3EF-4C40-429A-A54C-958529D6B548}" type="pres">
      <dgm:prSet presAssocID="{C58F0196-4451-4E6F-A32C-BD48FBE0765C}" presName="rootText" presStyleLbl="node4" presStyleIdx="8" presStyleCnt="10">
        <dgm:presLayoutVars>
          <dgm:chPref val="3"/>
        </dgm:presLayoutVars>
      </dgm:prSet>
      <dgm:spPr/>
    </dgm:pt>
    <dgm:pt modelId="{1E2C84EB-CF9F-4BCA-AAFC-D1A4D3292736}" type="pres">
      <dgm:prSet presAssocID="{C58F0196-4451-4E6F-A32C-BD48FBE0765C}" presName="rootConnector" presStyleLbl="node4" presStyleIdx="8" presStyleCnt="10"/>
      <dgm:spPr/>
    </dgm:pt>
    <dgm:pt modelId="{603AA237-F38A-4E91-93D1-2D3E8F945B14}" type="pres">
      <dgm:prSet presAssocID="{C58F0196-4451-4E6F-A32C-BD48FBE0765C}" presName="hierChild4" presStyleCnt="0"/>
      <dgm:spPr/>
    </dgm:pt>
    <dgm:pt modelId="{B69F6CDD-632F-4B59-9B4B-1D8AAA9D7D6C}" type="pres">
      <dgm:prSet presAssocID="{C58F0196-4451-4E6F-A32C-BD48FBE0765C}" presName="hierChild5" presStyleCnt="0"/>
      <dgm:spPr/>
    </dgm:pt>
    <dgm:pt modelId="{AB4F8DBD-6516-4102-9BCB-32D63AB53CAF}" type="pres">
      <dgm:prSet presAssocID="{0EAE1043-DA8C-4A6E-B146-01E7F8EAA309}" presName="Name37" presStyleLbl="parChTrans1D4" presStyleIdx="9" presStyleCnt="10"/>
      <dgm:spPr/>
    </dgm:pt>
    <dgm:pt modelId="{4C528F09-548E-4E3A-A86A-0424D49B8E42}" type="pres">
      <dgm:prSet presAssocID="{BBB57CEC-BFC7-47CA-BEC1-B8ADF5FCBECC}" presName="hierRoot2" presStyleCnt="0">
        <dgm:presLayoutVars>
          <dgm:hierBranch val="init"/>
        </dgm:presLayoutVars>
      </dgm:prSet>
      <dgm:spPr/>
    </dgm:pt>
    <dgm:pt modelId="{69AD48DE-E499-42CC-A1D7-21430B32B89C}" type="pres">
      <dgm:prSet presAssocID="{BBB57CEC-BFC7-47CA-BEC1-B8ADF5FCBECC}" presName="rootComposite" presStyleCnt="0"/>
      <dgm:spPr/>
    </dgm:pt>
    <dgm:pt modelId="{A3CCF966-016B-4566-AD91-C398BB3FBD21}" type="pres">
      <dgm:prSet presAssocID="{BBB57CEC-BFC7-47CA-BEC1-B8ADF5FCBECC}" presName="rootText" presStyleLbl="node4" presStyleIdx="9" presStyleCnt="10">
        <dgm:presLayoutVars>
          <dgm:chPref val="3"/>
        </dgm:presLayoutVars>
      </dgm:prSet>
      <dgm:spPr/>
    </dgm:pt>
    <dgm:pt modelId="{ADBE10E7-DA5A-439A-8006-E40929244F9B}" type="pres">
      <dgm:prSet presAssocID="{BBB57CEC-BFC7-47CA-BEC1-B8ADF5FCBECC}" presName="rootConnector" presStyleLbl="node4" presStyleIdx="9" presStyleCnt="10"/>
      <dgm:spPr/>
    </dgm:pt>
    <dgm:pt modelId="{0D91164A-B28D-4C9B-A11B-4A7B2AC5C358}" type="pres">
      <dgm:prSet presAssocID="{BBB57CEC-BFC7-47CA-BEC1-B8ADF5FCBECC}" presName="hierChild4" presStyleCnt="0"/>
      <dgm:spPr/>
    </dgm:pt>
    <dgm:pt modelId="{A95F2260-6BD6-4FC8-BB18-EED7E850091B}" type="pres">
      <dgm:prSet presAssocID="{BBB57CEC-BFC7-47CA-BEC1-B8ADF5FCBECC}" presName="hierChild5" presStyleCnt="0"/>
      <dgm:spPr/>
    </dgm:pt>
    <dgm:pt modelId="{DA3C2C37-E62D-41C8-9E78-44CFDD7C7FE4}" type="pres">
      <dgm:prSet presAssocID="{A29DF569-CD39-431D-8E07-A8EB124F9572}" presName="hierChild5" presStyleCnt="0"/>
      <dgm:spPr/>
    </dgm:pt>
    <dgm:pt modelId="{06849EEA-6F41-4291-B785-C0A156030EA1}" type="pres">
      <dgm:prSet presAssocID="{4CD14DF4-9665-4F80-98ED-B468A2925AA3}" presName="hierChild5" presStyleCnt="0"/>
      <dgm:spPr/>
    </dgm:pt>
    <dgm:pt modelId="{CA047B91-2798-479C-8B12-5996406CEABB}" type="pres">
      <dgm:prSet presAssocID="{E159A400-93F7-41D2-A91B-4DEBC1E7F10C}" presName="Name37" presStyleLbl="parChTrans1D2" presStyleIdx="2" presStyleCnt="5"/>
      <dgm:spPr/>
    </dgm:pt>
    <dgm:pt modelId="{36E9441E-D12B-45C2-A432-EA5299298B22}" type="pres">
      <dgm:prSet presAssocID="{71BBCC25-BA44-4205-872C-DC9BA3E0FDF9}" presName="hierRoot2" presStyleCnt="0">
        <dgm:presLayoutVars>
          <dgm:hierBranch val="init"/>
        </dgm:presLayoutVars>
      </dgm:prSet>
      <dgm:spPr/>
    </dgm:pt>
    <dgm:pt modelId="{8063FB2F-DD2E-4B2B-8C98-58A5289F7327}" type="pres">
      <dgm:prSet presAssocID="{71BBCC25-BA44-4205-872C-DC9BA3E0FDF9}" presName="rootComposite" presStyleCnt="0"/>
      <dgm:spPr/>
    </dgm:pt>
    <dgm:pt modelId="{F7B0BAE7-4C64-4EB2-AA81-2281BCF228F9}" type="pres">
      <dgm:prSet presAssocID="{71BBCC25-BA44-4205-872C-DC9BA3E0FDF9}" presName="rootText" presStyleLbl="node2" presStyleIdx="2" presStyleCnt="5">
        <dgm:presLayoutVars>
          <dgm:chPref val="3"/>
        </dgm:presLayoutVars>
      </dgm:prSet>
      <dgm:spPr/>
    </dgm:pt>
    <dgm:pt modelId="{091345E0-4270-419B-BBDF-F892D6094E9E}" type="pres">
      <dgm:prSet presAssocID="{71BBCC25-BA44-4205-872C-DC9BA3E0FDF9}" presName="rootConnector" presStyleLbl="node2" presStyleIdx="2" presStyleCnt="5"/>
      <dgm:spPr/>
    </dgm:pt>
    <dgm:pt modelId="{D67E4CC5-972F-454E-88EF-D63EA91AB6D9}" type="pres">
      <dgm:prSet presAssocID="{71BBCC25-BA44-4205-872C-DC9BA3E0FDF9}" presName="hierChild4" presStyleCnt="0"/>
      <dgm:spPr/>
    </dgm:pt>
    <dgm:pt modelId="{5FE0811B-CD81-44C9-B71B-9772E074B8D1}" type="pres">
      <dgm:prSet presAssocID="{71BBCC25-BA44-4205-872C-DC9BA3E0FDF9}" presName="hierChild5" presStyleCnt="0"/>
      <dgm:spPr/>
    </dgm:pt>
    <dgm:pt modelId="{95212184-AE97-4F1F-A5E7-D1C9F70B85C5}" type="pres">
      <dgm:prSet presAssocID="{183555D5-4C26-4D18-A625-79D9B0DCB6E7}" presName="Name37" presStyleLbl="parChTrans1D2" presStyleIdx="3" presStyleCnt="5"/>
      <dgm:spPr/>
    </dgm:pt>
    <dgm:pt modelId="{9DC763CD-CCBA-4DFA-9076-B2534ABCB4E3}" type="pres">
      <dgm:prSet presAssocID="{CD039E54-098E-4DCC-B3DB-5A61BD2C3D6E}" presName="hierRoot2" presStyleCnt="0">
        <dgm:presLayoutVars>
          <dgm:hierBranch val="init"/>
        </dgm:presLayoutVars>
      </dgm:prSet>
      <dgm:spPr/>
    </dgm:pt>
    <dgm:pt modelId="{5C1974BC-A23C-4037-B4C7-7C0B15D89D24}" type="pres">
      <dgm:prSet presAssocID="{CD039E54-098E-4DCC-B3DB-5A61BD2C3D6E}" presName="rootComposite" presStyleCnt="0"/>
      <dgm:spPr/>
    </dgm:pt>
    <dgm:pt modelId="{996EB8F8-2569-4605-BEA3-8BC63DB46CF8}" type="pres">
      <dgm:prSet presAssocID="{CD039E54-098E-4DCC-B3DB-5A61BD2C3D6E}" presName="rootText" presStyleLbl="node2" presStyleIdx="3" presStyleCnt="5">
        <dgm:presLayoutVars>
          <dgm:chPref val="3"/>
        </dgm:presLayoutVars>
      </dgm:prSet>
      <dgm:spPr/>
    </dgm:pt>
    <dgm:pt modelId="{8890622C-AF1A-4D4B-8D71-D542FB078276}" type="pres">
      <dgm:prSet presAssocID="{CD039E54-098E-4DCC-B3DB-5A61BD2C3D6E}" presName="rootConnector" presStyleLbl="node2" presStyleIdx="3" presStyleCnt="5"/>
      <dgm:spPr/>
    </dgm:pt>
    <dgm:pt modelId="{671028DE-7F3B-4147-AA00-4BE4C56A6917}" type="pres">
      <dgm:prSet presAssocID="{CD039E54-098E-4DCC-B3DB-5A61BD2C3D6E}" presName="hierChild4" presStyleCnt="0"/>
      <dgm:spPr/>
    </dgm:pt>
    <dgm:pt modelId="{910AF0C3-5197-47DD-8A26-50AC38208510}" type="pres">
      <dgm:prSet presAssocID="{849DF7F6-F545-476B-973F-DFA312205569}" presName="Name37" presStyleLbl="parChTrans1D3" presStyleIdx="4" presStyleCnt="10"/>
      <dgm:spPr/>
    </dgm:pt>
    <dgm:pt modelId="{CE0350DD-F750-480A-A1CE-FE63EEC34751}" type="pres">
      <dgm:prSet presAssocID="{F45F4870-A45A-4AE1-95E4-6077A0C2D999}" presName="hierRoot2" presStyleCnt="0">
        <dgm:presLayoutVars>
          <dgm:hierBranch val="init"/>
        </dgm:presLayoutVars>
      </dgm:prSet>
      <dgm:spPr/>
    </dgm:pt>
    <dgm:pt modelId="{B0B11B58-770E-4263-B6A1-DA6C31BE437B}" type="pres">
      <dgm:prSet presAssocID="{F45F4870-A45A-4AE1-95E4-6077A0C2D999}" presName="rootComposite" presStyleCnt="0"/>
      <dgm:spPr/>
    </dgm:pt>
    <dgm:pt modelId="{43C02F8F-26D5-4A0D-A50A-8A5923957A77}" type="pres">
      <dgm:prSet presAssocID="{F45F4870-A45A-4AE1-95E4-6077A0C2D999}" presName="rootText" presStyleLbl="node3" presStyleIdx="4" presStyleCnt="10">
        <dgm:presLayoutVars>
          <dgm:chPref val="3"/>
        </dgm:presLayoutVars>
      </dgm:prSet>
      <dgm:spPr/>
    </dgm:pt>
    <dgm:pt modelId="{6E064D4B-FAAD-4C86-91E8-F238E186BB6E}" type="pres">
      <dgm:prSet presAssocID="{F45F4870-A45A-4AE1-95E4-6077A0C2D999}" presName="rootConnector" presStyleLbl="node3" presStyleIdx="4" presStyleCnt="10"/>
      <dgm:spPr/>
    </dgm:pt>
    <dgm:pt modelId="{E86FC29F-F6ED-4BD7-9E4D-C8EB3D611AB6}" type="pres">
      <dgm:prSet presAssocID="{F45F4870-A45A-4AE1-95E4-6077A0C2D999}" presName="hierChild4" presStyleCnt="0"/>
      <dgm:spPr/>
    </dgm:pt>
    <dgm:pt modelId="{8EE16450-1895-425A-9C72-C44C3A4A9D63}" type="pres">
      <dgm:prSet presAssocID="{F45F4870-A45A-4AE1-95E4-6077A0C2D999}" presName="hierChild5" presStyleCnt="0"/>
      <dgm:spPr/>
    </dgm:pt>
    <dgm:pt modelId="{8CB51952-C280-44E1-9E8F-D7FE12D2CDF1}" type="pres">
      <dgm:prSet presAssocID="{E1E6BC59-B7B9-45AA-9FF4-3CC6A6E3B149}" presName="Name37" presStyleLbl="parChTrans1D3" presStyleIdx="5" presStyleCnt="10"/>
      <dgm:spPr/>
    </dgm:pt>
    <dgm:pt modelId="{A336FDFB-679D-4D21-9E94-957B832CA3F6}" type="pres">
      <dgm:prSet presAssocID="{FD73059C-E0E6-468E-BA33-BE9AEC7019E2}" presName="hierRoot2" presStyleCnt="0">
        <dgm:presLayoutVars>
          <dgm:hierBranch val="init"/>
        </dgm:presLayoutVars>
      </dgm:prSet>
      <dgm:spPr/>
    </dgm:pt>
    <dgm:pt modelId="{2B098CA0-86B1-46DD-96B5-23B6A30E2B23}" type="pres">
      <dgm:prSet presAssocID="{FD73059C-E0E6-468E-BA33-BE9AEC7019E2}" presName="rootComposite" presStyleCnt="0"/>
      <dgm:spPr/>
    </dgm:pt>
    <dgm:pt modelId="{89F520C6-3D98-484E-B2EB-C8C41C2220A9}" type="pres">
      <dgm:prSet presAssocID="{FD73059C-E0E6-468E-BA33-BE9AEC7019E2}" presName="rootText" presStyleLbl="node3" presStyleIdx="5" presStyleCnt="10">
        <dgm:presLayoutVars>
          <dgm:chPref val="3"/>
        </dgm:presLayoutVars>
      </dgm:prSet>
      <dgm:spPr/>
    </dgm:pt>
    <dgm:pt modelId="{7531B157-25AA-4578-85B1-5285E3F541B7}" type="pres">
      <dgm:prSet presAssocID="{FD73059C-E0E6-468E-BA33-BE9AEC7019E2}" presName="rootConnector" presStyleLbl="node3" presStyleIdx="5" presStyleCnt="10"/>
      <dgm:spPr/>
    </dgm:pt>
    <dgm:pt modelId="{54A7A262-19DA-4628-83CC-3F27E9B66967}" type="pres">
      <dgm:prSet presAssocID="{FD73059C-E0E6-468E-BA33-BE9AEC7019E2}" presName="hierChild4" presStyleCnt="0"/>
      <dgm:spPr/>
    </dgm:pt>
    <dgm:pt modelId="{E971A538-3538-4247-B2B0-3F0AF9826F1E}" type="pres">
      <dgm:prSet presAssocID="{FD73059C-E0E6-468E-BA33-BE9AEC7019E2}" presName="hierChild5" presStyleCnt="0"/>
      <dgm:spPr/>
    </dgm:pt>
    <dgm:pt modelId="{58EACF39-DE1B-43C3-8F96-68ED515A28E6}" type="pres">
      <dgm:prSet presAssocID="{C7782B17-C834-422B-A658-89BECE7A1952}" presName="Name37" presStyleLbl="parChTrans1D3" presStyleIdx="6" presStyleCnt="10"/>
      <dgm:spPr/>
    </dgm:pt>
    <dgm:pt modelId="{CFF10DA0-66F5-46D6-B79D-2BED0C0A8962}" type="pres">
      <dgm:prSet presAssocID="{38F80FBB-4418-4150-98C3-9B9F67D53C78}" presName="hierRoot2" presStyleCnt="0">
        <dgm:presLayoutVars>
          <dgm:hierBranch val="init"/>
        </dgm:presLayoutVars>
      </dgm:prSet>
      <dgm:spPr/>
    </dgm:pt>
    <dgm:pt modelId="{D1CEFF7B-FFA2-485F-90BB-ED9BD64B93A2}" type="pres">
      <dgm:prSet presAssocID="{38F80FBB-4418-4150-98C3-9B9F67D53C78}" presName="rootComposite" presStyleCnt="0"/>
      <dgm:spPr/>
    </dgm:pt>
    <dgm:pt modelId="{F50D0302-1AE1-4372-819A-07770314338A}" type="pres">
      <dgm:prSet presAssocID="{38F80FBB-4418-4150-98C3-9B9F67D53C78}" presName="rootText" presStyleLbl="node3" presStyleIdx="6" presStyleCnt="10">
        <dgm:presLayoutVars>
          <dgm:chPref val="3"/>
        </dgm:presLayoutVars>
      </dgm:prSet>
      <dgm:spPr/>
    </dgm:pt>
    <dgm:pt modelId="{BEDAEDAC-A1BB-4ABA-B263-A523D0BCBCFB}" type="pres">
      <dgm:prSet presAssocID="{38F80FBB-4418-4150-98C3-9B9F67D53C78}" presName="rootConnector" presStyleLbl="node3" presStyleIdx="6" presStyleCnt="10"/>
      <dgm:spPr/>
    </dgm:pt>
    <dgm:pt modelId="{565118D8-EE85-40D5-9642-F437264EBA5D}" type="pres">
      <dgm:prSet presAssocID="{38F80FBB-4418-4150-98C3-9B9F67D53C78}" presName="hierChild4" presStyleCnt="0"/>
      <dgm:spPr/>
    </dgm:pt>
    <dgm:pt modelId="{9EDE6CED-E9F8-4B41-B935-E34F5DA9FEFC}" type="pres">
      <dgm:prSet presAssocID="{38F80FBB-4418-4150-98C3-9B9F67D53C78}" presName="hierChild5" presStyleCnt="0"/>
      <dgm:spPr/>
    </dgm:pt>
    <dgm:pt modelId="{21D17E88-681F-46B5-B837-19E317BD9CBB}" type="pres">
      <dgm:prSet presAssocID="{2E3F952B-A998-4A93-A0A4-647A88B93C60}" presName="Name37" presStyleLbl="parChTrans1D3" presStyleIdx="7" presStyleCnt="10"/>
      <dgm:spPr/>
    </dgm:pt>
    <dgm:pt modelId="{22CC6D99-EF15-411B-ABC7-E9DB6D85E46B}" type="pres">
      <dgm:prSet presAssocID="{8C57A205-3D0C-4E83-9606-3D19511035E9}" presName="hierRoot2" presStyleCnt="0">
        <dgm:presLayoutVars>
          <dgm:hierBranch val="init"/>
        </dgm:presLayoutVars>
      </dgm:prSet>
      <dgm:spPr/>
    </dgm:pt>
    <dgm:pt modelId="{F92CE01A-A17C-414D-BEA1-ACE693F6BE9D}" type="pres">
      <dgm:prSet presAssocID="{8C57A205-3D0C-4E83-9606-3D19511035E9}" presName="rootComposite" presStyleCnt="0"/>
      <dgm:spPr/>
    </dgm:pt>
    <dgm:pt modelId="{6636B93D-1E11-4C69-8E6B-0ABF57D2F6D9}" type="pres">
      <dgm:prSet presAssocID="{8C57A205-3D0C-4E83-9606-3D19511035E9}" presName="rootText" presStyleLbl="node3" presStyleIdx="7" presStyleCnt="10">
        <dgm:presLayoutVars>
          <dgm:chPref val="3"/>
        </dgm:presLayoutVars>
      </dgm:prSet>
      <dgm:spPr/>
    </dgm:pt>
    <dgm:pt modelId="{CFA86152-7DC9-40BF-B65A-B3FD376596FA}" type="pres">
      <dgm:prSet presAssocID="{8C57A205-3D0C-4E83-9606-3D19511035E9}" presName="rootConnector" presStyleLbl="node3" presStyleIdx="7" presStyleCnt="10"/>
      <dgm:spPr/>
    </dgm:pt>
    <dgm:pt modelId="{50082014-64A8-4E08-8C7E-1F5771BFBCBC}" type="pres">
      <dgm:prSet presAssocID="{8C57A205-3D0C-4E83-9606-3D19511035E9}" presName="hierChild4" presStyleCnt="0"/>
      <dgm:spPr/>
    </dgm:pt>
    <dgm:pt modelId="{C94FB12A-DBE7-440C-B2F7-2ED3B3C27F79}" type="pres">
      <dgm:prSet presAssocID="{8C57A205-3D0C-4E83-9606-3D19511035E9}" presName="hierChild5" presStyleCnt="0"/>
      <dgm:spPr/>
    </dgm:pt>
    <dgm:pt modelId="{AD28E67F-A395-4150-8EF6-05995986F08B}" type="pres">
      <dgm:prSet presAssocID="{CD039E54-098E-4DCC-B3DB-5A61BD2C3D6E}" presName="hierChild5" presStyleCnt="0"/>
      <dgm:spPr/>
    </dgm:pt>
    <dgm:pt modelId="{88EE0464-C582-41DC-BBDC-0453837EEFC1}" type="pres">
      <dgm:prSet presAssocID="{7845DBDA-1F88-484C-8215-6CEA6D48EF03}" presName="Name37" presStyleLbl="parChTrans1D2" presStyleIdx="4" presStyleCnt="5"/>
      <dgm:spPr/>
    </dgm:pt>
    <dgm:pt modelId="{809CC3FF-6B30-4776-B428-4056D790F1F3}" type="pres">
      <dgm:prSet presAssocID="{716D6732-54D4-40EC-979A-AACC35858AD3}" presName="hierRoot2" presStyleCnt="0">
        <dgm:presLayoutVars>
          <dgm:hierBranch val="init"/>
        </dgm:presLayoutVars>
      </dgm:prSet>
      <dgm:spPr/>
    </dgm:pt>
    <dgm:pt modelId="{8C9C1BF2-1FD3-4636-9E73-DFEAECC59116}" type="pres">
      <dgm:prSet presAssocID="{716D6732-54D4-40EC-979A-AACC35858AD3}" presName="rootComposite" presStyleCnt="0"/>
      <dgm:spPr/>
    </dgm:pt>
    <dgm:pt modelId="{D04370E3-AEC0-415C-BD25-E2572B1F05C5}" type="pres">
      <dgm:prSet presAssocID="{716D6732-54D4-40EC-979A-AACC35858AD3}" presName="rootText" presStyleLbl="node2" presStyleIdx="4" presStyleCnt="5">
        <dgm:presLayoutVars>
          <dgm:chPref val="3"/>
        </dgm:presLayoutVars>
      </dgm:prSet>
      <dgm:spPr/>
    </dgm:pt>
    <dgm:pt modelId="{987A7FFF-01BB-43F9-AED0-391D7473FDC9}" type="pres">
      <dgm:prSet presAssocID="{716D6732-54D4-40EC-979A-AACC35858AD3}" presName="rootConnector" presStyleLbl="node2" presStyleIdx="4" presStyleCnt="5"/>
      <dgm:spPr/>
    </dgm:pt>
    <dgm:pt modelId="{474919A0-70BD-47C4-BDD9-4EC8420A9F4C}" type="pres">
      <dgm:prSet presAssocID="{716D6732-54D4-40EC-979A-AACC35858AD3}" presName="hierChild4" presStyleCnt="0"/>
      <dgm:spPr/>
    </dgm:pt>
    <dgm:pt modelId="{DA445032-D24B-42F7-AE69-D44263E77429}" type="pres">
      <dgm:prSet presAssocID="{2BB6AB33-197C-4BF8-A85A-7610FA42B8B6}" presName="Name37" presStyleLbl="parChTrans1D3" presStyleIdx="8" presStyleCnt="10"/>
      <dgm:spPr/>
    </dgm:pt>
    <dgm:pt modelId="{18B627AA-6CFF-44C4-BEE8-E22C9E87F82D}" type="pres">
      <dgm:prSet presAssocID="{EA2E87F0-6E38-4054-B293-2FCD25AF23A9}" presName="hierRoot2" presStyleCnt="0">
        <dgm:presLayoutVars>
          <dgm:hierBranch val="init"/>
        </dgm:presLayoutVars>
      </dgm:prSet>
      <dgm:spPr/>
    </dgm:pt>
    <dgm:pt modelId="{0E9F652C-E6EF-4A46-A2C7-DA1034E872D9}" type="pres">
      <dgm:prSet presAssocID="{EA2E87F0-6E38-4054-B293-2FCD25AF23A9}" presName="rootComposite" presStyleCnt="0"/>
      <dgm:spPr/>
    </dgm:pt>
    <dgm:pt modelId="{D00B97D6-00CD-4094-8814-62887DE1519E}" type="pres">
      <dgm:prSet presAssocID="{EA2E87F0-6E38-4054-B293-2FCD25AF23A9}" presName="rootText" presStyleLbl="node3" presStyleIdx="8" presStyleCnt="10">
        <dgm:presLayoutVars>
          <dgm:chPref val="3"/>
        </dgm:presLayoutVars>
      </dgm:prSet>
      <dgm:spPr/>
    </dgm:pt>
    <dgm:pt modelId="{726D6B5C-0C03-4BDF-9CAA-CE0D6957773D}" type="pres">
      <dgm:prSet presAssocID="{EA2E87F0-6E38-4054-B293-2FCD25AF23A9}" presName="rootConnector" presStyleLbl="node3" presStyleIdx="8" presStyleCnt="10"/>
      <dgm:spPr/>
    </dgm:pt>
    <dgm:pt modelId="{F4AE5EA3-5CA7-4AEF-8C73-1DCE939B67C3}" type="pres">
      <dgm:prSet presAssocID="{EA2E87F0-6E38-4054-B293-2FCD25AF23A9}" presName="hierChild4" presStyleCnt="0"/>
      <dgm:spPr/>
    </dgm:pt>
    <dgm:pt modelId="{486345E0-FE5E-4169-8FFA-260FAE6384C3}" type="pres">
      <dgm:prSet presAssocID="{EA2E87F0-6E38-4054-B293-2FCD25AF23A9}" presName="hierChild5" presStyleCnt="0"/>
      <dgm:spPr/>
    </dgm:pt>
    <dgm:pt modelId="{0E54C83B-6825-4F0E-BE0B-E4C64AB5EDD9}" type="pres">
      <dgm:prSet presAssocID="{A9BF3C5C-3F52-4AF0-A0E6-81D5C62D4099}" presName="Name37" presStyleLbl="parChTrans1D3" presStyleIdx="9" presStyleCnt="10"/>
      <dgm:spPr/>
    </dgm:pt>
    <dgm:pt modelId="{6E4A6B46-9E90-49A6-A4A3-D66E404EE0D4}" type="pres">
      <dgm:prSet presAssocID="{B435C917-CEAB-427C-A59C-FB59C2B3238E}" presName="hierRoot2" presStyleCnt="0">
        <dgm:presLayoutVars>
          <dgm:hierBranch val="init"/>
        </dgm:presLayoutVars>
      </dgm:prSet>
      <dgm:spPr/>
    </dgm:pt>
    <dgm:pt modelId="{C11C4440-3793-4546-A98F-8062D19BCD67}" type="pres">
      <dgm:prSet presAssocID="{B435C917-CEAB-427C-A59C-FB59C2B3238E}" presName="rootComposite" presStyleCnt="0"/>
      <dgm:spPr/>
    </dgm:pt>
    <dgm:pt modelId="{B057560D-075A-481B-B3E3-BF71A4539A63}" type="pres">
      <dgm:prSet presAssocID="{B435C917-CEAB-427C-A59C-FB59C2B3238E}" presName="rootText" presStyleLbl="node3" presStyleIdx="9" presStyleCnt="10">
        <dgm:presLayoutVars>
          <dgm:chPref val="3"/>
        </dgm:presLayoutVars>
      </dgm:prSet>
      <dgm:spPr/>
    </dgm:pt>
    <dgm:pt modelId="{5C11FE64-D2B5-4990-9531-69258D07494C}" type="pres">
      <dgm:prSet presAssocID="{B435C917-CEAB-427C-A59C-FB59C2B3238E}" presName="rootConnector" presStyleLbl="node3" presStyleIdx="9" presStyleCnt="10"/>
      <dgm:spPr/>
    </dgm:pt>
    <dgm:pt modelId="{D9A1D0E8-0522-4E90-999D-880310706361}" type="pres">
      <dgm:prSet presAssocID="{B435C917-CEAB-427C-A59C-FB59C2B3238E}" presName="hierChild4" presStyleCnt="0"/>
      <dgm:spPr/>
    </dgm:pt>
    <dgm:pt modelId="{885A3EE9-1017-4547-862E-5E085968E11F}" type="pres">
      <dgm:prSet presAssocID="{B435C917-CEAB-427C-A59C-FB59C2B3238E}" presName="hierChild5" presStyleCnt="0"/>
      <dgm:spPr/>
    </dgm:pt>
    <dgm:pt modelId="{BE6F67FC-D238-4B28-9A52-02AE5D3AE98F}" type="pres">
      <dgm:prSet presAssocID="{716D6732-54D4-40EC-979A-AACC35858AD3}" presName="hierChild5" presStyleCnt="0"/>
      <dgm:spPr/>
    </dgm:pt>
    <dgm:pt modelId="{EDFABAF5-5F17-4F24-B347-9B0C52B5DF88}" type="pres">
      <dgm:prSet presAssocID="{6DF4A322-9E5B-4F2C-9CEA-EEA67969296A}" presName="hierChild3" presStyleCnt="0"/>
      <dgm:spPr/>
    </dgm:pt>
  </dgm:ptLst>
  <dgm:cxnLst>
    <dgm:cxn modelId="{01ED0602-A6EC-4F08-A2D4-C6E47C56270E}" type="presOf" srcId="{8C57A205-3D0C-4E83-9606-3D19511035E9}" destId="{6636B93D-1E11-4C69-8E6B-0ABF57D2F6D9}" srcOrd="0" destOrd="0" presId="urn:microsoft.com/office/officeart/2005/8/layout/orgChart1"/>
    <dgm:cxn modelId="{B8E33C02-0A50-420C-BE15-38EFF11BEA08}" type="presOf" srcId="{F45F4870-A45A-4AE1-95E4-6077A0C2D999}" destId="{43C02F8F-26D5-4A0D-A50A-8A5923957A77}" srcOrd="0" destOrd="0" presId="urn:microsoft.com/office/officeart/2005/8/layout/orgChart1"/>
    <dgm:cxn modelId="{EE3FC902-1579-4F7F-8E22-9B91F1553BE0}" type="presOf" srcId="{E159A400-93F7-41D2-A91B-4DEBC1E7F10C}" destId="{CA047B91-2798-479C-8B12-5996406CEABB}" srcOrd="0" destOrd="0" presId="urn:microsoft.com/office/officeart/2005/8/layout/orgChart1"/>
    <dgm:cxn modelId="{346CFE06-4353-49B7-B5C5-80605CF2434D}" type="presOf" srcId="{38F80FBB-4418-4150-98C3-9B9F67D53C78}" destId="{BEDAEDAC-A1BB-4ABA-B263-A523D0BCBCFB}" srcOrd="1" destOrd="0" presId="urn:microsoft.com/office/officeart/2005/8/layout/orgChart1"/>
    <dgm:cxn modelId="{9454D507-2E72-4C28-8E79-6EEA793E9945}" srcId="{CD039E54-098E-4DCC-B3DB-5A61BD2C3D6E}" destId="{8C57A205-3D0C-4E83-9606-3D19511035E9}" srcOrd="3" destOrd="0" parTransId="{2E3F952B-A998-4A93-A0A4-647A88B93C60}" sibTransId="{04FE55E4-279C-4E10-AEEA-C7F4E7261DEB}"/>
    <dgm:cxn modelId="{3227FB08-89B8-4182-AA64-BB1F3DCD5E94}" type="presOf" srcId="{A1D280C2-DB50-4A49-BABB-6E0E40932ED8}" destId="{85E66901-F484-4F79-8EF3-5D5AD0A90E06}" srcOrd="0" destOrd="0" presId="urn:microsoft.com/office/officeart/2005/8/layout/orgChart1"/>
    <dgm:cxn modelId="{849CFD08-503D-4045-B08A-1910D4D3F2DE}" srcId="{26F98972-7F3F-4EC5-B072-A54E1D763211}" destId="{B2551E89-3C77-4B07-9D2A-9195D405AC2D}" srcOrd="1" destOrd="0" parTransId="{5EE8F63B-E297-4027-BE3E-425A193D1DCB}" sibTransId="{50DDE28D-E18D-4CD8-BFB2-E1D934B16399}"/>
    <dgm:cxn modelId="{57FD740B-9B8D-4853-8C0B-214D1C293CBF}" type="presOf" srcId="{72A3295C-DFEE-4997-A001-E71E92756BF9}" destId="{DB9F848B-9D40-488A-84E7-3595328CD656}" srcOrd="0" destOrd="0" presId="urn:microsoft.com/office/officeart/2005/8/layout/orgChart1"/>
    <dgm:cxn modelId="{562FAC0C-9330-4572-9F6D-46EBE9EA6FB5}" srcId="{C5DF7C8A-B15A-4F80-ABE8-1571263F495A}" destId="{83D78BC9-E17D-4F0C-B858-29354A9D21FB}" srcOrd="1" destOrd="0" parTransId="{AA9515F4-C87D-4E0F-96FF-75CDA14BEED1}" sibTransId="{2EA8C6C5-4CCB-4E70-9AB3-636988852FF4}"/>
    <dgm:cxn modelId="{C01ABF10-D5BE-4CB0-ABF0-0A5A595728AD}" type="presOf" srcId="{EA2E87F0-6E38-4054-B293-2FCD25AF23A9}" destId="{D00B97D6-00CD-4094-8814-62887DE1519E}" srcOrd="0" destOrd="0" presId="urn:microsoft.com/office/officeart/2005/8/layout/orgChart1"/>
    <dgm:cxn modelId="{806D3812-B0F4-48AF-BFE7-6E7100E3C33F}" type="presOf" srcId="{C58F0196-4451-4E6F-A32C-BD48FBE0765C}" destId="{1E2C84EB-CF9F-4BCA-AAFC-D1A4D3292736}" srcOrd="1" destOrd="0" presId="urn:microsoft.com/office/officeart/2005/8/layout/orgChart1"/>
    <dgm:cxn modelId="{BF947013-B4C0-42E8-97D9-A77393B21F2B}" type="presOf" srcId="{8C57A205-3D0C-4E83-9606-3D19511035E9}" destId="{CFA86152-7DC9-40BF-B65A-B3FD376596FA}" srcOrd="1" destOrd="0" presId="urn:microsoft.com/office/officeart/2005/8/layout/orgChart1"/>
    <dgm:cxn modelId="{ED288518-0033-43C9-93E7-8A9A5A339E23}" type="presOf" srcId="{97CCAF94-BFE0-4AED-847E-024D92EF85F7}" destId="{D4DCC66A-A662-4FE9-8DA8-29FA8CE6844A}" srcOrd="0" destOrd="0" presId="urn:microsoft.com/office/officeart/2005/8/layout/orgChart1"/>
    <dgm:cxn modelId="{7228BF1F-1B35-4769-9BD8-94A18354308F}" type="presOf" srcId="{D92364DC-8624-4D6E-89D2-9644589F6BB5}" destId="{E0E9F47A-7B70-4E0F-9F9D-C5B950DC946C}" srcOrd="1" destOrd="0" presId="urn:microsoft.com/office/officeart/2005/8/layout/orgChart1"/>
    <dgm:cxn modelId="{ACDD7122-8AA7-4D95-AE6C-0C2D43CA152E}" type="presOf" srcId="{C5DF7C8A-B15A-4F80-ABE8-1571263F495A}" destId="{08C6A750-662F-4023-8124-B0F4056EABAC}" srcOrd="0" destOrd="0" presId="urn:microsoft.com/office/officeart/2005/8/layout/orgChart1"/>
    <dgm:cxn modelId="{BB4E8025-A3BA-44CB-96CF-40280C855115}" type="presOf" srcId="{BBB57CEC-BFC7-47CA-BEC1-B8ADF5FCBECC}" destId="{ADBE10E7-DA5A-439A-8006-E40929244F9B}" srcOrd="1" destOrd="0" presId="urn:microsoft.com/office/officeart/2005/8/layout/orgChart1"/>
    <dgm:cxn modelId="{511AC128-9A54-43F3-B972-831A2020E375}" type="presOf" srcId="{C5DF7C8A-B15A-4F80-ABE8-1571263F495A}" destId="{CF25CDFC-85FF-479A-88D5-FBF38C3030E9}" srcOrd="1" destOrd="0" presId="urn:microsoft.com/office/officeart/2005/8/layout/orgChart1"/>
    <dgm:cxn modelId="{07925429-04E3-4F9D-B8A5-07EB43D35BCC}" type="presOf" srcId="{5EE8F63B-E297-4027-BE3E-425A193D1DCB}" destId="{FDD44569-4C90-415B-AD06-B03E8D3D4014}" srcOrd="0" destOrd="0" presId="urn:microsoft.com/office/officeart/2005/8/layout/orgChart1"/>
    <dgm:cxn modelId="{23F99629-FDF5-47F4-94CB-8CC61A63E1EC}" type="presOf" srcId="{468C657B-E588-439E-A343-D006CB1691CA}" destId="{AE77EE01-06D2-450B-9E42-FF3787FB198C}" srcOrd="1" destOrd="0" presId="urn:microsoft.com/office/officeart/2005/8/layout/orgChart1"/>
    <dgm:cxn modelId="{FCE27F2D-0EF3-4577-BBEB-089F22FB36DD}" type="presOf" srcId="{6269C9B9-9070-4C3C-94AD-1C033DDA81F7}" destId="{6C8F9079-6492-47E4-9E59-3B70C815BE8D}" srcOrd="0" destOrd="0" presId="urn:microsoft.com/office/officeart/2005/8/layout/orgChart1"/>
    <dgm:cxn modelId="{D2A8E82D-27CA-439E-ACE3-1D09536B4FBD}" srcId="{6C81859B-A7B9-44CB-9FC8-7687CC9CBCCC}" destId="{D92364DC-8624-4D6E-89D2-9644589F6BB5}" srcOrd="0" destOrd="0" parTransId="{8629DEBB-7502-4E5A-96AD-0ACA6B87C121}" sibTransId="{D386DF4C-2195-4DA6-A07C-0085F9F5A74A}"/>
    <dgm:cxn modelId="{F1E01830-8665-465C-935C-6D033563FDD0}" type="presOf" srcId="{CD039E54-098E-4DCC-B3DB-5A61BD2C3D6E}" destId="{996EB8F8-2569-4605-BEA3-8BC63DB46CF8}" srcOrd="0" destOrd="0" presId="urn:microsoft.com/office/officeart/2005/8/layout/orgChart1"/>
    <dgm:cxn modelId="{78520931-A307-475F-8C57-A0FD772844F7}" srcId="{CD039E54-098E-4DCC-B3DB-5A61BD2C3D6E}" destId="{FD73059C-E0E6-468E-BA33-BE9AEC7019E2}" srcOrd="1" destOrd="0" parTransId="{E1E6BC59-B7B9-45AA-9FF4-3CC6A6E3B149}" sibTransId="{026B987A-9728-4671-BA63-DF2D0CA3F6C3}"/>
    <dgm:cxn modelId="{5A99193B-7820-4F22-A1EC-BB21BA55D0A4}" type="presOf" srcId="{8B1106E5-13AD-4C99-8188-208533068464}" destId="{620176A2-F408-4099-9EFD-0EB06A24A58E}" srcOrd="1" destOrd="0" presId="urn:microsoft.com/office/officeart/2005/8/layout/orgChart1"/>
    <dgm:cxn modelId="{B94F8F3E-E66D-407A-A98A-5331C4F36BC9}" type="presOf" srcId="{2BB6AB33-197C-4BF8-A85A-7610FA42B8B6}" destId="{DA445032-D24B-42F7-AE69-D44263E77429}" srcOrd="0" destOrd="0" presId="urn:microsoft.com/office/officeart/2005/8/layout/orgChart1"/>
    <dgm:cxn modelId="{7251BE3E-875E-41CC-81AD-EC17BBB8EF30}" type="presOf" srcId="{B435C917-CEAB-427C-A59C-FB59C2B3238E}" destId="{B057560D-075A-481B-B3E3-BF71A4539A63}" srcOrd="0" destOrd="0" presId="urn:microsoft.com/office/officeart/2005/8/layout/orgChart1"/>
    <dgm:cxn modelId="{3ED7973F-C5B8-4180-BBD3-F061429E93B6}" type="presOf" srcId="{468C657B-E588-439E-A343-D006CB1691CA}" destId="{7543B01D-A8A9-470C-A9E5-9FFD4108991D}" srcOrd="0" destOrd="0" presId="urn:microsoft.com/office/officeart/2005/8/layout/orgChart1"/>
    <dgm:cxn modelId="{1BC56840-541A-46E4-99C0-D3661B578D37}" type="presOf" srcId="{8629DEBB-7502-4E5A-96AD-0ACA6B87C121}" destId="{B030EDD4-F7B0-45F3-8831-E2947ED673DA}" srcOrd="0" destOrd="0" presId="urn:microsoft.com/office/officeart/2005/8/layout/orgChart1"/>
    <dgm:cxn modelId="{48710D44-E25A-4176-B2E1-DFBC25595B23}" type="presOf" srcId="{A29DF569-CD39-431D-8E07-A8EB124F9572}" destId="{4984CC76-93C6-4260-8737-04D482D83A21}" srcOrd="1" destOrd="0" presId="urn:microsoft.com/office/officeart/2005/8/layout/orgChart1"/>
    <dgm:cxn modelId="{52AA9245-5EA2-4347-A98D-0333F58E0F27}" type="presOf" srcId="{B59C5364-75AB-442A-A57D-28C6264E3E8C}" destId="{5F335C28-8120-40A8-B5A8-864A7D9F3CF2}" srcOrd="0" destOrd="0" presId="urn:microsoft.com/office/officeart/2005/8/layout/orgChart1"/>
    <dgm:cxn modelId="{1A9A3547-29DF-47AB-9964-D3E0C5C4CE67}" type="presOf" srcId="{D92364DC-8624-4D6E-89D2-9644589F6BB5}" destId="{87DE9B4A-E220-40A8-9018-6C036125D819}" srcOrd="0" destOrd="0" presId="urn:microsoft.com/office/officeart/2005/8/layout/orgChart1"/>
    <dgm:cxn modelId="{2FB4DB48-3D52-4CAE-B78E-758E068E9C45}" type="presOf" srcId="{849DF7F6-F545-476B-973F-DFA312205569}" destId="{910AF0C3-5197-47DD-8A26-50AC38208510}" srcOrd="0" destOrd="0" presId="urn:microsoft.com/office/officeart/2005/8/layout/orgChart1"/>
    <dgm:cxn modelId="{B23E2249-04E3-4894-B6E8-CF3A6EAECADD}" type="presOf" srcId="{3A802637-BD55-4B8F-844E-C436E07D1CE5}" destId="{9C4C1A92-B5EC-437A-ADB5-183AD732331D}" srcOrd="0" destOrd="0" presId="urn:microsoft.com/office/officeart/2005/8/layout/orgChart1"/>
    <dgm:cxn modelId="{01A20A4B-C278-4A20-9077-67300C18037F}" type="presOf" srcId="{5782B5F8-2F73-4DFD-B56B-EA64E85A284A}" destId="{13604298-9565-4768-9DF3-EBB1FFCF7C6D}" srcOrd="1" destOrd="0" presId="urn:microsoft.com/office/officeart/2005/8/layout/orgChart1"/>
    <dgm:cxn modelId="{3DA23E4C-D735-4996-A4E5-FFEB90E40325}" srcId="{4CD14DF4-9665-4F80-98ED-B468A2925AA3}" destId="{26F98972-7F3F-4EC5-B072-A54E1D763211}" srcOrd="0" destOrd="0" parTransId="{7C668AB6-94C6-48DF-91AA-FCB74CDDE081}" sibTransId="{9666914F-B14D-48A1-99B6-A29A3991F588}"/>
    <dgm:cxn modelId="{B084774D-B86E-41F2-B50D-BFEDD5A5B729}" srcId="{D92364DC-8624-4D6E-89D2-9644589F6BB5}" destId="{41850D22-81E7-45EA-93F6-B96D30D4E898}" srcOrd="2" destOrd="0" parTransId="{B59C5364-75AB-442A-A57D-28C6264E3E8C}" sibTransId="{31C07638-C6EC-4A3F-B138-DCAC065C885B}"/>
    <dgm:cxn modelId="{5360B44F-8E59-4E21-8219-0E09EF3FF71D}" type="presOf" srcId="{3A66ACC3-D3BB-4526-9141-F3FDB7D588D3}" destId="{215A67FF-43AA-4982-A4B2-BB4AE4101994}" srcOrd="1" destOrd="0" presId="urn:microsoft.com/office/officeart/2005/8/layout/orgChart1"/>
    <dgm:cxn modelId="{A1DE2253-D408-4520-A0F9-7A1AC654FC30}" srcId="{C5DF7C8A-B15A-4F80-ABE8-1571263F495A}" destId="{3A66ACC3-D3BB-4526-9141-F3FDB7D588D3}" srcOrd="0" destOrd="0" parTransId="{225F8AC3-CD69-4EDB-9B30-0CD5FA3F1C68}" sibTransId="{835D01CF-988A-4E4B-AF4A-F90028DFD354}"/>
    <dgm:cxn modelId="{3DC67E54-B16D-4AFF-B9CE-AACACC7A944E}" type="presOf" srcId="{AA9515F4-C87D-4E0F-96FF-75CDA14BEED1}" destId="{C937F4F2-CE4F-4E3C-8B68-53135F0EA996}" srcOrd="0" destOrd="0" presId="urn:microsoft.com/office/officeart/2005/8/layout/orgChart1"/>
    <dgm:cxn modelId="{ED64085E-9B4A-411D-84FC-0A86D1C0CB38}" srcId="{26F98972-7F3F-4EC5-B072-A54E1D763211}" destId="{290719E5-F8A8-494C-871E-C637F711B6CE}" srcOrd="2" destOrd="0" parTransId="{72A3295C-DFEE-4997-A001-E71E92756BF9}" sibTransId="{9740917B-3BE2-4BCF-AD5C-9EB1B657537F}"/>
    <dgm:cxn modelId="{026E4760-D0CF-4DF7-A1D8-7B10774826FD}" type="presOf" srcId="{225F8AC3-CD69-4EDB-9B30-0CD5FA3F1C68}" destId="{E66E1B10-BE4C-48B5-90CD-627CC203A862}" srcOrd="0" destOrd="0" presId="urn:microsoft.com/office/officeart/2005/8/layout/orgChart1"/>
    <dgm:cxn modelId="{DD2D0862-69B2-4C3D-B2C9-C284C0EEB9A8}" srcId="{6DF4A322-9E5B-4F2C-9CEA-EEA67969296A}" destId="{CD039E54-098E-4DCC-B3DB-5A61BD2C3D6E}" srcOrd="3" destOrd="0" parTransId="{183555D5-4C26-4D18-A625-79D9B0DCB6E7}" sibTransId="{B8D24949-8934-4357-8884-1467EB6F6BC5}"/>
    <dgm:cxn modelId="{89CBC162-5B0C-4BF5-B37E-7D1D3EE7A3A7}" type="presOf" srcId="{71BBCC25-BA44-4205-872C-DC9BA3E0FDF9}" destId="{091345E0-4270-419B-BBDF-F892D6094E9E}" srcOrd="1" destOrd="0" presId="urn:microsoft.com/office/officeart/2005/8/layout/orgChart1"/>
    <dgm:cxn modelId="{B202E065-4321-43D4-A0F2-7C5BED998750}" srcId="{4CD14DF4-9665-4F80-98ED-B468A2925AA3}" destId="{A29DF569-CD39-431D-8E07-A8EB124F9572}" srcOrd="1" destOrd="0" parTransId="{54736F3F-62CE-4062-9EBB-070888AF2F25}" sibTransId="{480282A1-2BD2-4A1A-8275-C5D94D82E832}"/>
    <dgm:cxn modelId="{C2E02468-2045-4013-A0CA-CD0FC7A8C450}" type="presOf" srcId="{9106F661-84DA-4631-8288-87636D9C06C6}" destId="{2F4D1962-292A-496E-96FE-BA1A6E42DB96}" srcOrd="0" destOrd="0" presId="urn:microsoft.com/office/officeart/2005/8/layout/orgChart1"/>
    <dgm:cxn modelId="{BBFEDB6C-D263-4CCC-A1E2-A6923AF13033}" type="presOf" srcId="{83D78BC9-E17D-4F0C-B858-29354A9D21FB}" destId="{198E5EA4-319B-44F7-AD99-0A4101A5EB74}" srcOrd="0" destOrd="0" presId="urn:microsoft.com/office/officeart/2005/8/layout/orgChart1"/>
    <dgm:cxn modelId="{6ED29570-2DD9-4203-BD63-390D2EDBC308}" type="presOf" srcId="{9EA0EBBB-5299-423E-B5FD-62EA78F9814E}" destId="{4D2CE13F-4544-4F2C-926F-17EC00646E83}" srcOrd="0" destOrd="0" presId="urn:microsoft.com/office/officeart/2005/8/layout/orgChart1"/>
    <dgm:cxn modelId="{9E60DD71-57E0-49D6-BD29-51500BFA06A1}" type="presOf" srcId="{26F98972-7F3F-4EC5-B072-A54E1D763211}" destId="{4C1F6326-5B30-4F55-9CC6-915FED56A3AC}" srcOrd="0" destOrd="0" presId="urn:microsoft.com/office/officeart/2005/8/layout/orgChart1"/>
    <dgm:cxn modelId="{1761C974-5259-4212-88F2-67BBB9BDA43B}" type="presOf" srcId="{CD039E54-098E-4DCC-B3DB-5A61BD2C3D6E}" destId="{8890622C-AF1A-4D4B-8D71-D542FB078276}" srcOrd="1" destOrd="0" presId="urn:microsoft.com/office/officeart/2005/8/layout/orgChart1"/>
    <dgm:cxn modelId="{D663C678-0A48-4F93-863A-3B0A997194C3}" type="presOf" srcId="{83D78BC9-E17D-4F0C-B858-29354A9D21FB}" destId="{67FF3ABB-C0BB-4178-B61E-B0EA61801FFE}" srcOrd="1" destOrd="0" presId="urn:microsoft.com/office/officeart/2005/8/layout/orgChart1"/>
    <dgm:cxn modelId="{E8988F79-CDB9-4996-A3C8-478BD58C1577}" type="presOf" srcId="{6DF4A322-9E5B-4F2C-9CEA-EEA67969296A}" destId="{03E18580-9DDD-4A15-B683-F8A61466BB6F}" srcOrd="0" destOrd="0" presId="urn:microsoft.com/office/officeart/2005/8/layout/orgChart1"/>
    <dgm:cxn modelId="{DBCB9679-4EE8-4180-A86E-3634D3C91208}" type="presOf" srcId="{5782B5F8-2F73-4DFD-B56B-EA64E85A284A}" destId="{B0D3B13C-7109-44F9-9369-69A1CEF97A24}" srcOrd="0" destOrd="0" presId="urn:microsoft.com/office/officeart/2005/8/layout/orgChart1"/>
    <dgm:cxn modelId="{B21FD079-5867-4016-8C2E-B53EE444E034}" srcId="{716D6732-54D4-40EC-979A-AACC35858AD3}" destId="{EA2E87F0-6E38-4054-B293-2FCD25AF23A9}" srcOrd="0" destOrd="0" parTransId="{2BB6AB33-197C-4BF8-A85A-7610FA42B8B6}" sibTransId="{7AB87336-2BB2-4818-B6B8-78558828A763}"/>
    <dgm:cxn modelId="{82B5D782-1B8E-49AD-A764-E88A067E7445}" srcId="{D92364DC-8624-4D6E-89D2-9644589F6BB5}" destId="{5782B5F8-2F73-4DFD-B56B-EA64E85A284A}" srcOrd="1" destOrd="0" parTransId="{9EA0EBBB-5299-423E-B5FD-62EA78F9814E}" sibTransId="{AAADD870-80F0-4B47-8E8F-4649D7BB8AB7}"/>
    <dgm:cxn modelId="{D3E3D982-CA58-44E3-A493-2B9E30C48D13}" srcId="{D92364DC-8624-4D6E-89D2-9644589F6BB5}" destId="{8B1106E5-13AD-4C99-8188-208533068464}" srcOrd="0" destOrd="0" parTransId="{6269C9B9-9070-4C3C-94AD-1C033DDA81F7}" sibTransId="{696459FA-BE79-4612-8B13-47DB674F714F}"/>
    <dgm:cxn modelId="{C9C3E082-53C5-4EB4-9BAE-2ECB7878C6EA}" type="presOf" srcId="{7C668AB6-94C6-48DF-91AA-FCB74CDDE081}" destId="{A413AADC-CF3A-438A-9B93-CDE4FCDECF14}" srcOrd="0" destOrd="0" presId="urn:microsoft.com/office/officeart/2005/8/layout/orgChart1"/>
    <dgm:cxn modelId="{0C6D7585-4A3E-4CBD-8CBB-4ED739F6FB4A}" type="presOf" srcId="{41850D22-81E7-45EA-93F6-B96D30D4E898}" destId="{60937D03-8BD5-4828-B344-744E559A75A0}" srcOrd="0" destOrd="0" presId="urn:microsoft.com/office/officeart/2005/8/layout/orgChart1"/>
    <dgm:cxn modelId="{21621688-22F8-45A9-912E-0C2F2CD2A979}" type="presOf" srcId="{B2551E89-3C77-4B07-9D2A-9195D405AC2D}" destId="{029D8BCD-8183-469E-B717-E67DE0BF823E}" srcOrd="1" destOrd="0" presId="urn:microsoft.com/office/officeart/2005/8/layout/orgChart1"/>
    <dgm:cxn modelId="{11990D8A-058F-46BE-B0DD-EF71B474A38F}" type="presOf" srcId="{54736F3F-62CE-4062-9EBB-070888AF2F25}" destId="{0B1AC603-6F87-41DC-9F7D-45162C1ABC39}" srcOrd="0" destOrd="0" presId="urn:microsoft.com/office/officeart/2005/8/layout/orgChart1"/>
    <dgm:cxn modelId="{E132AC8A-2B98-49B9-9731-E1CB75084D57}" type="presOf" srcId="{A9BF3C5C-3F52-4AF0-A0E6-81D5C62D4099}" destId="{0E54C83B-6825-4F0E-BE0B-E4C64AB5EDD9}" srcOrd="0" destOrd="0" presId="urn:microsoft.com/office/officeart/2005/8/layout/orgChart1"/>
    <dgm:cxn modelId="{7F5DEF8A-A06C-4A93-8BD6-D4E04AB57C46}" type="presOf" srcId="{71BBCC25-BA44-4205-872C-DC9BA3E0FDF9}" destId="{F7B0BAE7-4C64-4EB2-AA81-2281BCF228F9}" srcOrd="0" destOrd="0" presId="urn:microsoft.com/office/officeart/2005/8/layout/orgChart1"/>
    <dgm:cxn modelId="{94D17D90-51AA-4ABC-9D86-B3AB05F0E1BE}" srcId="{CD039E54-098E-4DCC-B3DB-5A61BD2C3D6E}" destId="{F45F4870-A45A-4AE1-95E4-6077A0C2D999}" srcOrd="0" destOrd="0" parTransId="{849DF7F6-F545-476B-973F-DFA312205569}" sibTransId="{245781EE-FE1E-4CB2-90AA-76600636A0B0}"/>
    <dgm:cxn modelId="{1FF40591-9202-4D95-91CB-3C1E4A064C63}" srcId="{6C81859B-A7B9-44CB-9FC8-7687CC9CBCCC}" destId="{C5DF7C8A-B15A-4F80-ABE8-1571263F495A}" srcOrd="1" destOrd="0" parTransId="{E61A3806-E193-4914-AA9E-0A3AE23F30B2}" sibTransId="{5328554A-23F3-4594-A226-71A7467CD055}"/>
    <dgm:cxn modelId="{E3062C94-9E4C-48C3-AF7E-C335D213FC10}" srcId="{26F98972-7F3F-4EC5-B072-A54E1D763211}" destId="{468C657B-E588-439E-A343-D006CB1691CA}" srcOrd="0" destOrd="0" parTransId="{3A802637-BD55-4B8F-844E-C436E07D1CE5}" sibTransId="{364FEC24-6F30-4806-9939-15AE6055ACF4}"/>
    <dgm:cxn modelId="{0062069B-A266-4FA1-BB0F-7870F0F01E27}" type="presOf" srcId="{8B1106E5-13AD-4C99-8188-208533068464}" destId="{67970E88-E930-4727-B0EE-913B365240C9}" srcOrd="0" destOrd="0" presId="urn:microsoft.com/office/officeart/2005/8/layout/orgChart1"/>
    <dgm:cxn modelId="{06455D9C-BAB0-4E34-8909-FA339C25DED2}" type="presOf" srcId="{290719E5-F8A8-494C-871E-C637F711B6CE}" destId="{DA2891B9-0091-4111-9A9C-ECC1626F5C2E}" srcOrd="1" destOrd="0" presId="urn:microsoft.com/office/officeart/2005/8/layout/orgChart1"/>
    <dgm:cxn modelId="{F2D067A3-9AC9-4CC5-B480-1D4CD6DF93EC}" type="presOf" srcId="{B2551E89-3C77-4B07-9D2A-9195D405AC2D}" destId="{DE1484CC-CC09-4956-8EFD-2877673BFF4D}" srcOrd="0" destOrd="0" presId="urn:microsoft.com/office/officeart/2005/8/layout/orgChart1"/>
    <dgm:cxn modelId="{FBB2F2A4-C58B-4A89-8128-8CD1623C18C3}" type="presOf" srcId="{7845DBDA-1F88-484C-8215-6CEA6D48EF03}" destId="{88EE0464-C582-41DC-BBDC-0453837EEFC1}" srcOrd="0" destOrd="0" presId="urn:microsoft.com/office/officeart/2005/8/layout/orgChart1"/>
    <dgm:cxn modelId="{2798DFA5-1837-45BC-B307-3D816A4B9103}" type="presOf" srcId="{41850D22-81E7-45EA-93F6-B96D30D4E898}" destId="{3518D3C0-AB67-4498-B28B-095A29E137A4}" srcOrd="1" destOrd="0" presId="urn:microsoft.com/office/officeart/2005/8/layout/orgChart1"/>
    <dgm:cxn modelId="{50BE11A6-8977-4FF4-B875-AD14A61D4C89}" type="presOf" srcId="{A29DF569-CD39-431D-8E07-A8EB124F9572}" destId="{39C41CBD-7759-4CA4-8A33-DCB9617FFC4C}" srcOrd="0" destOrd="0" presId="urn:microsoft.com/office/officeart/2005/8/layout/orgChart1"/>
    <dgm:cxn modelId="{375180A9-B124-4743-96B6-19E2D4AA8CB1}" type="presOf" srcId="{FD73059C-E0E6-468E-BA33-BE9AEC7019E2}" destId="{89F520C6-3D98-484E-B2EB-C8C41C2220A9}" srcOrd="0" destOrd="0" presId="urn:microsoft.com/office/officeart/2005/8/layout/orgChart1"/>
    <dgm:cxn modelId="{014766AA-1AF7-452F-9BE8-37BD1F948DFD}" type="presOf" srcId="{290719E5-F8A8-494C-871E-C637F711B6CE}" destId="{9F19F2E3-D795-4E3C-A700-C22765B4A133}" srcOrd="0" destOrd="0" presId="urn:microsoft.com/office/officeart/2005/8/layout/orgChart1"/>
    <dgm:cxn modelId="{3CAFF8AE-E46D-421D-A8C0-761139987145}" type="presOf" srcId="{6C81859B-A7B9-44CB-9FC8-7687CC9CBCCC}" destId="{EEFF31A5-E147-4429-92CD-A704E4EF61DE}" srcOrd="1" destOrd="0" presId="urn:microsoft.com/office/officeart/2005/8/layout/orgChart1"/>
    <dgm:cxn modelId="{9EEDBAB0-2D33-4F4C-AC29-06D2423D4FEE}" srcId="{6DF4A322-9E5B-4F2C-9CEA-EEA67969296A}" destId="{4CD14DF4-9665-4F80-98ED-B468A2925AA3}" srcOrd="1" destOrd="0" parTransId="{97CCAF94-BFE0-4AED-847E-024D92EF85F7}" sibTransId="{E62D3CFB-E2D7-45F8-9D8F-77EE1F1047C9}"/>
    <dgm:cxn modelId="{D1A274B5-7062-4F38-831D-07E6F4263EF5}" type="presOf" srcId="{BBB57CEC-BFC7-47CA-BEC1-B8ADF5FCBECC}" destId="{A3CCF966-016B-4566-AD91-C398BB3FBD21}" srcOrd="0" destOrd="0" presId="urn:microsoft.com/office/officeart/2005/8/layout/orgChart1"/>
    <dgm:cxn modelId="{FFBD55B7-75A5-486D-886E-AD600429E528}" srcId="{A29DF569-CD39-431D-8E07-A8EB124F9572}" destId="{C58F0196-4451-4E6F-A32C-BD48FBE0765C}" srcOrd="0" destOrd="0" parTransId="{9106F661-84DA-4631-8288-87636D9C06C6}" sibTransId="{2E040DCB-79A9-45D9-88CB-CF4CD44DD227}"/>
    <dgm:cxn modelId="{FFDC64B8-19E1-4B65-B706-F35407EC0F82}" type="presOf" srcId="{E61A3806-E193-4914-AA9E-0A3AE23F30B2}" destId="{A379A4D2-225F-4B08-86EC-E65F7E1D0D43}" srcOrd="0" destOrd="0" presId="urn:microsoft.com/office/officeart/2005/8/layout/orgChart1"/>
    <dgm:cxn modelId="{752E16BB-F715-4910-9533-93123AD1FE8F}" srcId="{6DF4A322-9E5B-4F2C-9CEA-EEA67969296A}" destId="{6C81859B-A7B9-44CB-9FC8-7687CC9CBCCC}" srcOrd="0" destOrd="0" parTransId="{7CD15556-E221-45C3-82C6-A84BE2E152E1}" sibTransId="{25097A1A-C8FD-4104-9449-C0580ADCF71D}"/>
    <dgm:cxn modelId="{DDBA44BF-C226-44ED-BC85-D4D0FC2784AA}" srcId="{A29DF569-CD39-431D-8E07-A8EB124F9572}" destId="{BBB57CEC-BFC7-47CA-BEC1-B8ADF5FCBECC}" srcOrd="1" destOrd="0" parTransId="{0EAE1043-DA8C-4A6E-B146-01E7F8EAA309}" sibTransId="{7E36786F-6EF0-434A-A7A2-46F17E669183}"/>
    <dgm:cxn modelId="{C36EEFBF-F59F-4346-A404-A2D43A937990}" type="presOf" srcId="{3A66ACC3-D3BB-4526-9141-F3FDB7D588D3}" destId="{961892F3-4FE9-432B-BB45-F6B4D2ACC3D0}" srcOrd="0" destOrd="0" presId="urn:microsoft.com/office/officeart/2005/8/layout/orgChart1"/>
    <dgm:cxn modelId="{4D4C4EC5-F127-4C54-98DD-ED760811BAD5}" type="presOf" srcId="{F45F4870-A45A-4AE1-95E4-6077A0C2D999}" destId="{6E064D4B-FAAD-4C86-91E8-F238E186BB6E}" srcOrd="1" destOrd="0" presId="urn:microsoft.com/office/officeart/2005/8/layout/orgChart1"/>
    <dgm:cxn modelId="{42A717C7-E8DD-4967-84A7-6ECD98F05493}" srcId="{CD039E54-098E-4DCC-B3DB-5A61BD2C3D6E}" destId="{38F80FBB-4418-4150-98C3-9B9F67D53C78}" srcOrd="2" destOrd="0" parTransId="{C7782B17-C834-422B-A658-89BECE7A1952}" sibTransId="{BF7F151B-9264-4456-B851-FF190F4E01E1}"/>
    <dgm:cxn modelId="{C492AACB-054D-4B52-9900-B43CC57E4EE9}" srcId="{716D6732-54D4-40EC-979A-AACC35858AD3}" destId="{B435C917-CEAB-427C-A59C-FB59C2B3238E}" srcOrd="1" destOrd="0" parTransId="{A9BF3C5C-3F52-4AF0-A0E6-81D5C62D4099}" sibTransId="{9C0FD80B-1F0F-4B6F-965C-835CB0B960AD}"/>
    <dgm:cxn modelId="{C0D21FCD-A02A-4270-8735-79F7BB27A1BC}" type="presOf" srcId="{6DF4A322-9E5B-4F2C-9CEA-EEA67969296A}" destId="{186C9A09-D09D-4D6D-BA58-04F3F2CAF541}" srcOrd="1" destOrd="0" presId="urn:microsoft.com/office/officeart/2005/8/layout/orgChart1"/>
    <dgm:cxn modelId="{9B5A63D0-C066-4AFC-B581-53ADF640F733}" type="presOf" srcId="{26F98972-7F3F-4EC5-B072-A54E1D763211}" destId="{D7B39F1C-B889-419E-AFDB-36D6BE8AD176}" srcOrd="1" destOrd="0" presId="urn:microsoft.com/office/officeart/2005/8/layout/orgChart1"/>
    <dgm:cxn modelId="{CEB8C1D3-1AFC-4FD6-9926-BEB91C1D08C1}" type="presOf" srcId="{716D6732-54D4-40EC-979A-AACC35858AD3}" destId="{D04370E3-AEC0-415C-BD25-E2572B1F05C5}" srcOrd="0" destOrd="0" presId="urn:microsoft.com/office/officeart/2005/8/layout/orgChart1"/>
    <dgm:cxn modelId="{B49FCBD4-1512-4623-82E9-90BA09FA6D38}" type="presOf" srcId="{716D6732-54D4-40EC-979A-AACC35858AD3}" destId="{987A7FFF-01BB-43F9-AED0-391D7473FDC9}" srcOrd="1" destOrd="0" presId="urn:microsoft.com/office/officeart/2005/8/layout/orgChart1"/>
    <dgm:cxn modelId="{73C655D7-17D1-4854-90F0-066378FA4E87}" type="presOf" srcId="{4CD14DF4-9665-4F80-98ED-B468A2925AA3}" destId="{7B4BF868-D05D-4FDD-B124-1F0239B0C9D9}" srcOrd="0" destOrd="0" presId="urn:microsoft.com/office/officeart/2005/8/layout/orgChart1"/>
    <dgm:cxn modelId="{875D6BDA-151A-42BA-9C0A-8C16897F28F5}" type="presOf" srcId="{C7782B17-C834-422B-A658-89BECE7A1952}" destId="{58EACF39-DE1B-43C3-8F96-68ED515A28E6}" srcOrd="0" destOrd="0" presId="urn:microsoft.com/office/officeart/2005/8/layout/orgChart1"/>
    <dgm:cxn modelId="{987114DB-1E15-427C-9360-939B0C6C41CE}" type="presOf" srcId="{6C81859B-A7B9-44CB-9FC8-7687CC9CBCCC}" destId="{E7B094AA-F229-45B1-8E77-7BD1518AA1DC}" srcOrd="0" destOrd="0" presId="urn:microsoft.com/office/officeart/2005/8/layout/orgChart1"/>
    <dgm:cxn modelId="{E64761DB-7EC2-41FF-A3B0-C5952F6D30B8}" type="presOf" srcId="{7CD15556-E221-45C3-82C6-A84BE2E152E1}" destId="{483DEE66-C6E5-493A-B6AC-E22C23CDD9FA}" srcOrd="0" destOrd="0" presId="urn:microsoft.com/office/officeart/2005/8/layout/orgChart1"/>
    <dgm:cxn modelId="{C790FDE3-9304-4F83-B89C-340E0E063A03}" type="presOf" srcId="{38F80FBB-4418-4150-98C3-9B9F67D53C78}" destId="{F50D0302-1AE1-4372-819A-07770314338A}" srcOrd="0" destOrd="0" presId="urn:microsoft.com/office/officeart/2005/8/layout/orgChart1"/>
    <dgm:cxn modelId="{2C1E43E5-8F2C-48C9-849C-B26BC812FAAE}" type="presOf" srcId="{B435C917-CEAB-427C-A59C-FB59C2B3238E}" destId="{5C11FE64-D2B5-4990-9531-69258D07494C}" srcOrd="1" destOrd="0" presId="urn:microsoft.com/office/officeart/2005/8/layout/orgChart1"/>
    <dgm:cxn modelId="{F266DBE6-7DDB-4C13-A58A-70E5F81A5B76}" type="presOf" srcId="{2E3F952B-A998-4A93-A0A4-647A88B93C60}" destId="{21D17E88-681F-46B5-B837-19E317BD9CBB}" srcOrd="0" destOrd="0" presId="urn:microsoft.com/office/officeart/2005/8/layout/orgChart1"/>
    <dgm:cxn modelId="{240733EA-4F39-4189-8864-535AF208C34B}" type="presOf" srcId="{FD73059C-E0E6-468E-BA33-BE9AEC7019E2}" destId="{7531B157-25AA-4578-85B1-5285E3F541B7}" srcOrd="1" destOrd="0" presId="urn:microsoft.com/office/officeart/2005/8/layout/orgChart1"/>
    <dgm:cxn modelId="{D045A0EA-4C2B-4281-89B3-3F8EC396E053}" type="presOf" srcId="{EA2E87F0-6E38-4054-B293-2FCD25AF23A9}" destId="{726D6B5C-0C03-4BDF-9CAA-CE0D6957773D}" srcOrd="1" destOrd="0" presId="urn:microsoft.com/office/officeart/2005/8/layout/orgChart1"/>
    <dgm:cxn modelId="{0144C5ED-3170-4CA2-B175-D07FC9CD3A22}" type="presOf" srcId="{E1E6BC59-B7B9-45AA-9FF4-3CC6A6E3B149}" destId="{8CB51952-C280-44E1-9E8F-D7FE12D2CDF1}" srcOrd="0" destOrd="0" presId="urn:microsoft.com/office/officeart/2005/8/layout/orgChart1"/>
    <dgm:cxn modelId="{18A66BEF-443D-4065-BDC7-2946EC191C80}" type="presOf" srcId="{4CD14DF4-9665-4F80-98ED-B468A2925AA3}" destId="{D00C4673-C7A1-4B79-8982-E6258E346877}" srcOrd="1" destOrd="0" presId="urn:microsoft.com/office/officeart/2005/8/layout/orgChart1"/>
    <dgm:cxn modelId="{41280FF1-A55F-41C5-B351-3A60A824FECD}" srcId="{6DF4A322-9E5B-4F2C-9CEA-EEA67969296A}" destId="{71BBCC25-BA44-4205-872C-DC9BA3E0FDF9}" srcOrd="2" destOrd="0" parTransId="{E159A400-93F7-41D2-A91B-4DEBC1E7F10C}" sibTransId="{12EEEE06-7293-49A3-B728-58B8C873EF91}"/>
    <dgm:cxn modelId="{DE0633F1-D38E-46CE-BF27-A8FD833436BF}" type="presOf" srcId="{C58F0196-4451-4E6F-A32C-BD48FBE0765C}" destId="{4E64C3EF-4C40-429A-A54C-958529D6B548}" srcOrd="0" destOrd="0" presId="urn:microsoft.com/office/officeart/2005/8/layout/orgChart1"/>
    <dgm:cxn modelId="{3EC5F5F5-6EB0-420D-8879-ADE25A4F5F40}" type="presOf" srcId="{0EAE1043-DA8C-4A6E-B146-01E7F8EAA309}" destId="{AB4F8DBD-6516-4102-9BCB-32D63AB53CAF}" srcOrd="0" destOrd="0" presId="urn:microsoft.com/office/officeart/2005/8/layout/orgChart1"/>
    <dgm:cxn modelId="{B92D56FD-0CD3-43EF-9624-1992ED66C6DE}" type="presOf" srcId="{183555D5-4C26-4D18-A625-79D9B0DCB6E7}" destId="{95212184-AE97-4F1F-A5E7-D1C9F70B85C5}" srcOrd="0" destOrd="0" presId="urn:microsoft.com/office/officeart/2005/8/layout/orgChart1"/>
    <dgm:cxn modelId="{7D0A6FFD-9C37-4A6E-9575-F20EBAEFB0F3}" srcId="{A1D280C2-DB50-4A49-BABB-6E0E40932ED8}" destId="{6DF4A322-9E5B-4F2C-9CEA-EEA67969296A}" srcOrd="0" destOrd="0" parTransId="{A79102F5-1D6A-4451-880A-1F7F2AC0963B}" sibTransId="{F305203A-CC93-4972-A1BC-A738421DA4E9}"/>
    <dgm:cxn modelId="{4E47C6FF-6327-4DB4-8301-4DFD8676E15B}" srcId="{6DF4A322-9E5B-4F2C-9CEA-EEA67969296A}" destId="{716D6732-54D4-40EC-979A-AACC35858AD3}" srcOrd="4" destOrd="0" parTransId="{7845DBDA-1F88-484C-8215-6CEA6D48EF03}" sibTransId="{F7CBA045-26C5-4F36-8556-67FD810B6C37}"/>
    <dgm:cxn modelId="{E539450A-4D4E-4BAD-93EA-28911B754714}" type="presParOf" srcId="{85E66901-F484-4F79-8EF3-5D5AD0A90E06}" destId="{D4E810E2-A5FF-49B0-BF9E-FDC46309A014}" srcOrd="0" destOrd="0" presId="urn:microsoft.com/office/officeart/2005/8/layout/orgChart1"/>
    <dgm:cxn modelId="{AF9B18C8-E9B8-4110-8115-7B8262349F3F}" type="presParOf" srcId="{D4E810E2-A5FF-49B0-BF9E-FDC46309A014}" destId="{C24D7721-1606-4167-8FED-18C8548D4B57}" srcOrd="0" destOrd="0" presId="urn:microsoft.com/office/officeart/2005/8/layout/orgChart1"/>
    <dgm:cxn modelId="{55FF5CD8-63E1-4F6F-8469-2A5DBED6716F}" type="presParOf" srcId="{C24D7721-1606-4167-8FED-18C8548D4B57}" destId="{03E18580-9DDD-4A15-B683-F8A61466BB6F}" srcOrd="0" destOrd="0" presId="urn:microsoft.com/office/officeart/2005/8/layout/orgChart1"/>
    <dgm:cxn modelId="{93AF908B-6F99-4D07-9B3B-A24A71AEF8E1}" type="presParOf" srcId="{C24D7721-1606-4167-8FED-18C8548D4B57}" destId="{186C9A09-D09D-4D6D-BA58-04F3F2CAF541}" srcOrd="1" destOrd="0" presId="urn:microsoft.com/office/officeart/2005/8/layout/orgChart1"/>
    <dgm:cxn modelId="{1B662B12-06AE-412F-B924-CCE8FC3FFE0A}" type="presParOf" srcId="{D4E810E2-A5FF-49B0-BF9E-FDC46309A014}" destId="{3682E03E-EFB0-428B-B219-D592832C865C}" srcOrd="1" destOrd="0" presId="urn:microsoft.com/office/officeart/2005/8/layout/orgChart1"/>
    <dgm:cxn modelId="{92AC2270-DA7F-4D21-876D-9106F663A088}" type="presParOf" srcId="{3682E03E-EFB0-428B-B219-D592832C865C}" destId="{483DEE66-C6E5-493A-B6AC-E22C23CDD9FA}" srcOrd="0" destOrd="0" presId="urn:microsoft.com/office/officeart/2005/8/layout/orgChart1"/>
    <dgm:cxn modelId="{F2CECA1C-BEC9-409F-A592-FD16C5CC8E44}" type="presParOf" srcId="{3682E03E-EFB0-428B-B219-D592832C865C}" destId="{D9639FAD-4308-4DB9-987A-82155C94DA86}" srcOrd="1" destOrd="0" presId="urn:microsoft.com/office/officeart/2005/8/layout/orgChart1"/>
    <dgm:cxn modelId="{081D92DC-7DA8-43B0-893B-F436361A4164}" type="presParOf" srcId="{D9639FAD-4308-4DB9-987A-82155C94DA86}" destId="{EF74D9F2-3A3A-4F80-BACC-D8F9D479A20A}" srcOrd="0" destOrd="0" presId="urn:microsoft.com/office/officeart/2005/8/layout/orgChart1"/>
    <dgm:cxn modelId="{62CBD7F1-722B-4E3A-A4FE-9D996B006D5B}" type="presParOf" srcId="{EF74D9F2-3A3A-4F80-BACC-D8F9D479A20A}" destId="{E7B094AA-F229-45B1-8E77-7BD1518AA1DC}" srcOrd="0" destOrd="0" presId="urn:microsoft.com/office/officeart/2005/8/layout/orgChart1"/>
    <dgm:cxn modelId="{D74DC036-3795-4FDB-BDFD-6B9A324E758A}" type="presParOf" srcId="{EF74D9F2-3A3A-4F80-BACC-D8F9D479A20A}" destId="{EEFF31A5-E147-4429-92CD-A704E4EF61DE}" srcOrd="1" destOrd="0" presId="urn:microsoft.com/office/officeart/2005/8/layout/orgChart1"/>
    <dgm:cxn modelId="{608038EE-90C0-45EF-B693-96D8C50C8807}" type="presParOf" srcId="{D9639FAD-4308-4DB9-987A-82155C94DA86}" destId="{6D1A7CBA-5542-4EF8-A33B-9EA93C85C52B}" srcOrd="1" destOrd="0" presId="urn:microsoft.com/office/officeart/2005/8/layout/orgChart1"/>
    <dgm:cxn modelId="{7392B4F2-5443-4439-B370-7D2FAFF29801}" type="presParOf" srcId="{6D1A7CBA-5542-4EF8-A33B-9EA93C85C52B}" destId="{B030EDD4-F7B0-45F3-8831-E2947ED673DA}" srcOrd="0" destOrd="0" presId="urn:microsoft.com/office/officeart/2005/8/layout/orgChart1"/>
    <dgm:cxn modelId="{27328DB0-718D-41F1-8A58-77465DE179C6}" type="presParOf" srcId="{6D1A7CBA-5542-4EF8-A33B-9EA93C85C52B}" destId="{0F4D69CE-56BC-4E60-8AD3-EE1C5F37AA0D}" srcOrd="1" destOrd="0" presId="urn:microsoft.com/office/officeart/2005/8/layout/orgChart1"/>
    <dgm:cxn modelId="{49DA5385-1A68-40DE-975A-EC57DC3C9846}" type="presParOf" srcId="{0F4D69CE-56BC-4E60-8AD3-EE1C5F37AA0D}" destId="{F0EE9B79-46F1-4DCE-AA64-8F22CD11E085}" srcOrd="0" destOrd="0" presId="urn:microsoft.com/office/officeart/2005/8/layout/orgChart1"/>
    <dgm:cxn modelId="{5DCB79FE-2E95-4F1D-95AF-245AC7368F01}" type="presParOf" srcId="{F0EE9B79-46F1-4DCE-AA64-8F22CD11E085}" destId="{87DE9B4A-E220-40A8-9018-6C036125D819}" srcOrd="0" destOrd="0" presId="urn:microsoft.com/office/officeart/2005/8/layout/orgChart1"/>
    <dgm:cxn modelId="{5ABFF098-DA43-45C1-8184-2FB0CBF3EA40}" type="presParOf" srcId="{F0EE9B79-46F1-4DCE-AA64-8F22CD11E085}" destId="{E0E9F47A-7B70-4E0F-9F9D-C5B950DC946C}" srcOrd="1" destOrd="0" presId="urn:microsoft.com/office/officeart/2005/8/layout/orgChart1"/>
    <dgm:cxn modelId="{33C7833D-890C-4FC6-8EC6-AF525456C9EB}" type="presParOf" srcId="{0F4D69CE-56BC-4E60-8AD3-EE1C5F37AA0D}" destId="{848852C3-CBC0-4BEA-9520-98759291D801}" srcOrd="1" destOrd="0" presId="urn:microsoft.com/office/officeart/2005/8/layout/orgChart1"/>
    <dgm:cxn modelId="{B8699669-1C15-47F2-8D1B-95E68A5823BD}" type="presParOf" srcId="{848852C3-CBC0-4BEA-9520-98759291D801}" destId="{6C8F9079-6492-47E4-9E59-3B70C815BE8D}" srcOrd="0" destOrd="0" presId="urn:microsoft.com/office/officeart/2005/8/layout/orgChart1"/>
    <dgm:cxn modelId="{496C1D88-016D-434C-AC10-1D4E39A6C766}" type="presParOf" srcId="{848852C3-CBC0-4BEA-9520-98759291D801}" destId="{180C5D1D-E448-44BD-8A5C-57B9B91CF15B}" srcOrd="1" destOrd="0" presId="urn:microsoft.com/office/officeart/2005/8/layout/orgChart1"/>
    <dgm:cxn modelId="{90B780E2-EFE2-4F59-BE3C-C71639D8C087}" type="presParOf" srcId="{180C5D1D-E448-44BD-8A5C-57B9B91CF15B}" destId="{56363D1B-098E-4BA5-9C9D-38987A4DA1BC}" srcOrd="0" destOrd="0" presId="urn:microsoft.com/office/officeart/2005/8/layout/orgChart1"/>
    <dgm:cxn modelId="{FB142FFC-1523-4C7B-83C4-C7AB10EF8EA1}" type="presParOf" srcId="{56363D1B-098E-4BA5-9C9D-38987A4DA1BC}" destId="{67970E88-E930-4727-B0EE-913B365240C9}" srcOrd="0" destOrd="0" presId="urn:microsoft.com/office/officeart/2005/8/layout/orgChart1"/>
    <dgm:cxn modelId="{1D2A644A-A843-4EA8-AC12-F44B5D0AAB96}" type="presParOf" srcId="{56363D1B-098E-4BA5-9C9D-38987A4DA1BC}" destId="{620176A2-F408-4099-9EFD-0EB06A24A58E}" srcOrd="1" destOrd="0" presId="urn:microsoft.com/office/officeart/2005/8/layout/orgChart1"/>
    <dgm:cxn modelId="{5AB95904-7B5B-41A9-986D-E78885CB809F}" type="presParOf" srcId="{180C5D1D-E448-44BD-8A5C-57B9B91CF15B}" destId="{9A914934-DE54-4EA2-B39D-B8E24F06CF47}" srcOrd="1" destOrd="0" presId="urn:microsoft.com/office/officeart/2005/8/layout/orgChart1"/>
    <dgm:cxn modelId="{8EF3D0BD-F255-4A35-8C94-67BC07965949}" type="presParOf" srcId="{180C5D1D-E448-44BD-8A5C-57B9B91CF15B}" destId="{444EAAA5-71E4-4E00-80DB-B341F4BCB5A1}" srcOrd="2" destOrd="0" presId="urn:microsoft.com/office/officeart/2005/8/layout/orgChart1"/>
    <dgm:cxn modelId="{48CC41BD-B71C-47E4-9EE3-DD67490FCB48}" type="presParOf" srcId="{848852C3-CBC0-4BEA-9520-98759291D801}" destId="{4D2CE13F-4544-4F2C-926F-17EC00646E83}" srcOrd="2" destOrd="0" presId="urn:microsoft.com/office/officeart/2005/8/layout/orgChart1"/>
    <dgm:cxn modelId="{96732EC8-4DE9-4776-A7B5-4C75CC633433}" type="presParOf" srcId="{848852C3-CBC0-4BEA-9520-98759291D801}" destId="{25049E8C-92D5-45B7-B85B-0EFA5C66A565}" srcOrd="3" destOrd="0" presId="urn:microsoft.com/office/officeart/2005/8/layout/orgChart1"/>
    <dgm:cxn modelId="{EC6738FA-C5EF-4895-A21F-2E931B5B74E0}" type="presParOf" srcId="{25049E8C-92D5-45B7-B85B-0EFA5C66A565}" destId="{23BBD169-0436-4570-9170-5AC2716925AB}" srcOrd="0" destOrd="0" presId="urn:microsoft.com/office/officeart/2005/8/layout/orgChart1"/>
    <dgm:cxn modelId="{B1A345F5-69AF-465C-8B3F-DA7D5A42CC92}" type="presParOf" srcId="{23BBD169-0436-4570-9170-5AC2716925AB}" destId="{B0D3B13C-7109-44F9-9369-69A1CEF97A24}" srcOrd="0" destOrd="0" presId="urn:microsoft.com/office/officeart/2005/8/layout/orgChart1"/>
    <dgm:cxn modelId="{25267A7A-55C0-44ED-88ED-6C00A56AB3D7}" type="presParOf" srcId="{23BBD169-0436-4570-9170-5AC2716925AB}" destId="{13604298-9565-4768-9DF3-EBB1FFCF7C6D}" srcOrd="1" destOrd="0" presId="urn:microsoft.com/office/officeart/2005/8/layout/orgChart1"/>
    <dgm:cxn modelId="{8FD3B966-02B0-4E47-ACEC-1AB953BE968A}" type="presParOf" srcId="{25049E8C-92D5-45B7-B85B-0EFA5C66A565}" destId="{80785757-40D7-4A2F-A4B9-925A1CF6D09A}" srcOrd="1" destOrd="0" presId="urn:microsoft.com/office/officeart/2005/8/layout/orgChart1"/>
    <dgm:cxn modelId="{A8DDC337-0A2A-467C-9F54-FB8BCA3097AC}" type="presParOf" srcId="{25049E8C-92D5-45B7-B85B-0EFA5C66A565}" destId="{6FAA3D10-41E8-41C6-AC43-0E157980B500}" srcOrd="2" destOrd="0" presId="urn:microsoft.com/office/officeart/2005/8/layout/orgChart1"/>
    <dgm:cxn modelId="{8299E4D1-B6F0-494F-909C-A33211663D7F}" type="presParOf" srcId="{848852C3-CBC0-4BEA-9520-98759291D801}" destId="{5F335C28-8120-40A8-B5A8-864A7D9F3CF2}" srcOrd="4" destOrd="0" presId="urn:microsoft.com/office/officeart/2005/8/layout/orgChart1"/>
    <dgm:cxn modelId="{A3112695-D4E0-431A-B3B5-D02B7BE84401}" type="presParOf" srcId="{848852C3-CBC0-4BEA-9520-98759291D801}" destId="{06D9CEB6-3810-481F-B733-DC876066D49C}" srcOrd="5" destOrd="0" presId="urn:microsoft.com/office/officeart/2005/8/layout/orgChart1"/>
    <dgm:cxn modelId="{F8271268-99E6-4ACF-8880-D9536D162AC1}" type="presParOf" srcId="{06D9CEB6-3810-481F-B733-DC876066D49C}" destId="{CB83A761-E675-4590-A03B-F6813BE2FBDF}" srcOrd="0" destOrd="0" presId="urn:microsoft.com/office/officeart/2005/8/layout/orgChart1"/>
    <dgm:cxn modelId="{ACE0B27C-75D7-4FBE-A8D4-A06D69A4DC9E}" type="presParOf" srcId="{CB83A761-E675-4590-A03B-F6813BE2FBDF}" destId="{60937D03-8BD5-4828-B344-744E559A75A0}" srcOrd="0" destOrd="0" presId="urn:microsoft.com/office/officeart/2005/8/layout/orgChart1"/>
    <dgm:cxn modelId="{982527CF-B335-4BE9-A48D-C43B46580B12}" type="presParOf" srcId="{CB83A761-E675-4590-A03B-F6813BE2FBDF}" destId="{3518D3C0-AB67-4498-B28B-095A29E137A4}" srcOrd="1" destOrd="0" presId="urn:microsoft.com/office/officeart/2005/8/layout/orgChart1"/>
    <dgm:cxn modelId="{92C02B6F-1DDE-40B0-B78F-975790321493}" type="presParOf" srcId="{06D9CEB6-3810-481F-B733-DC876066D49C}" destId="{F05F343D-66BC-4B3B-99A8-EDFC871D0232}" srcOrd="1" destOrd="0" presId="urn:microsoft.com/office/officeart/2005/8/layout/orgChart1"/>
    <dgm:cxn modelId="{DEFBFCE8-914B-4750-A5C5-DAA5A4C74009}" type="presParOf" srcId="{06D9CEB6-3810-481F-B733-DC876066D49C}" destId="{23707EA9-A271-41FD-82BF-92B28F86FE23}" srcOrd="2" destOrd="0" presId="urn:microsoft.com/office/officeart/2005/8/layout/orgChart1"/>
    <dgm:cxn modelId="{02B3D303-2155-472D-9C8A-E93D4A7BCC08}" type="presParOf" srcId="{0F4D69CE-56BC-4E60-8AD3-EE1C5F37AA0D}" destId="{719082A6-E83B-433C-A11F-6A009698B453}" srcOrd="2" destOrd="0" presId="urn:microsoft.com/office/officeart/2005/8/layout/orgChart1"/>
    <dgm:cxn modelId="{547B4B9B-FF42-4E65-A6CA-A8857D9D3421}" type="presParOf" srcId="{6D1A7CBA-5542-4EF8-A33B-9EA93C85C52B}" destId="{A379A4D2-225F-4B08-86EC-E65F7E1D0D43}" srcOrd="2" destOrd="0" presId="urn:microsoft.com/office/officeart/2005/8/layout/orgChart1"/>
    <dgm:cxn modelId="{8F87000A-6374-4171-B8E8-B105992CD5C1}" type="presParOf" srcId="{6D1A7CBA-5542-4EF8-A33B-9EA93C85C52B}" destId="{28D32605-7A27-4282-BA8C-D785CA1071C4}" srcOrd="3" destOrd="0" presId="urn:microsoft.com/office/officeart/2005/8/layout/orgChart1"/>
    <dgm:cxn modelId="{9579DA9C-CCD5-4666-BB21-83E106E1175D}" type="presParOf" srcId="{28D32605-7A27-4282-BA8C-D785CA1071C4}" destId="{0E6E9D15-CBF2-4C75-B484-5D7A267CDA72}" srcOrd="0" destOrd="0" presId="urn:microsoft.com/office/officeart/2005/8/layout/orgChart1"/>
    <dgm:cxn modelId="{0329DCB6-06C7-4E87-811E-768FF163B43D}" type="presParOf" srcId="{0E6E9D15-CBF2-4C75-B484-5D7A267CDA72}" destId="{08C6A750-662F-4023-8124-B0F4056EABAC}" srcOrd="0" destOrd="0" presId="urn:microsoft.com/office/officeart/2005/8/layout/orgChart1"/>
    <dgm:cxn modelId="{A6D582B9-EBE8-494E-8B39-00F3C9CD091E}" type="presParOf" srcId="{0E6E9D15-CBF2-4C75-B484-5D7A267CDA72}" destId="{CF25CDFC-85FF-479A-88D5-FBF38C3030E9}" srcOrd="1" destOrd="0" presId="urn:microsoft.com/office/officeart/2005/8/layout/orgChart1"/>
    <dgm:cxn modelId="{F76036DF-1F5A-4066-82B5-AAD74387A7CB}" type="presParOf" srcId="{28D32605-7A27-4282-BA8C-D785CA1071C4}" destId="{B7B0C867-6F34-47FA-A97D-45D9E76EBA4A}" srcOrd="1" destOrd="0" presId="urn:microsoft.com/office/officeart/2005/8/layout/orgChart1"/>
    <dgm:cxn modelId="{898E3AD8-4568-4A13-B41E-7E9C4A42AD24}" type="presParOf" srcId="{B7B0C867-6F34-47FA-A97D-45D9E76EBA4A}" destId="{E66E1B10-BE4C-48B5-90CD-627CC203A862}" srcOrd="0" destOrd="0" presId="urn:microsoft.com/office/officeart/2005/8/layout/orgChart1"/>
    <dgm:cxn modelId="{ADD4FF1E-82DB-4901-90B6-12FDB31A5C61}" type="presParOf" srcId="{B7B0C867-6F34-47FA-A97D-45D9E76EBA4A}" destId="{24957740-CC1E-4BA0-BFCD-FB301590E63A}" srcOrd="1" destOrd="0" presId="urn:microsoft.com/office/officeart/2005/8/layout/orgChart1"/>
    <dgm:cxn modelId="{DF1DF499-1694-4D63-BE35-91EDA24AF597}" type="presParOf" srcId="{24957740-CC1E-4BA0-BFCD-FB301590E63A}" destId="{47A01190-A9A8-4038-AB2C-0DD022740565}" srcOrd="0" destOrd="0" presId="urn:microsoft.com/office/officeart/2005/8/layout/orgChart1"/>
    <dgm:cxn modelId="{9FD79F9D-632C-448E-A1D8-3E3BDE83D64B}" type="presParOf" srcId="{47A01190-A9A8-4038-AB2C-0DD022740565}" destId="{961892F3-4FE9-432B-BB45-F6B4D2ACC3D0}" srcOrd="0" destOrd="0" presId="urn:microsoft.com/office/officeart/2005/8/layout/orgChart1"/>
    <dgm:cxn modelId="{8B6F05FB-FCEF-4116-A081-74EE8E1527FD}" type="presParOf" srcId="{47A01190-A9A8-4038-AB2C-0DD022740565}" destId="{215A67FF-43AA-4982-A4B2-BB4AE4101994}" srcOrd="1" destOrd="0" presId="urn:microsoft.com/office/officeart/2005/8/layout/orgChart1"/>
    <dgm:cxn modelId="{008695B4-9361-4B40-8CB3-CE6B1498F2D5}" type="presParOf" srcId="{24957740-CC1E-4BA0-BFCD-FB301590E63A}" destId="{036F1A84-21BB-4E09-9FF6-5C1F0D6FA360}" srcOrd="1" destOrd="0" presId="urn:microsoft.com/office/officeart/2005/8/layout/orgChart1"/>
    <dgm:cxn modelId="{B21414BD-6AB3-4507-8C0C-E05E19EDB9CD}" type="presParOf" srcId="{24957740-CC1E-4BA0-BFCD-FB301590E63A}" destId="{706779F4-5C2A-43DD-B8ED-D74B5C15283A}" srcOrd="2" destOrd="0" presId="urn:microsoft.com/office/officeart/2005/8/layout/orgChart1"/>
    <dgm:cxn modelId="{D680720E-FF04-4348-A59D-F155DABC2FD9}" type="presParOf" srcId="{B7B0C867-6F34-47FA-A97D-45D9E76EBA4A}" destId="{C937F4F2-CE4F-4E3C-8B68-53135F0EA996}" srcOrd="2" destOrd="0" presId="urn:microsoft.com/office/officeart/2005/8/layout/orgChart1"/>
    <dgm:cxn modelId="{A69A11C0-4BAC-4550-AF95-58CEC64EE2A8}" type="presParOf" srcId="{B7B0C867-6F34-47FA-A97D-45D9E76EBA4A}" destId="{34224C97-5109-4839-9BAC-DB57F40A10CF}" srcOrd="3" destOrd="0" presId="urn:microsoft.com/office/officeart/2005/8/layout/orgChart1"/>
    <dgm:cxn modelId="{CE976D77-17AE-4789-8483-FC042A672910}" type="presParOf" srcId="{34224C97-5109-4839-9BAC-DB57F40A10CF}" destId="{78419C07-4F8C-462C-A276-699879395C47}" srcOrd="0" destOrd="0" presId="urn:microsoft.com/office/officeart/2005/8/layout/orgChart1"/>
    <dgm:cxn modelId="{64753625-6D7C-4690-89EB-B7BC38C6904A}" type="presParOf" srcId="{78419C07-4F8C-462C-A276-699879395C47}" destId="{198E5EA4-319B-44F7-AD99-0A4101A5EB74}" srcOrd="0" destOrd="0" presId="urn:microsoft.com/office/officeart/2005/8/layout/orgChart1"/>
    <dgm:cxn modelId="{A26AA013-E5D8-4F88-91F8-CD6D926D612F}" type="presParOf" srcId="{78419C07-4F8C-462C-A276-699879395C47}" destId="{67FF3ABB-C0BB-4178-B61E-B0EA61801FFE}" srcOrd="1" destOrd="0" presId="urn:microsoft.com/office/officeart/2005/8/layout/orgChart1"/>
    <dgm:cxn modelId="{3A76710E-37C1-4995-9E6A-A73366EF4C61}" type="presParOf" srcId="{34224C97-5109-4839-9BAC-DB57F40A10CF}" destId="{759A4317-1124-45AB-9B7B-2C8DDFE5F37E}" srcOrd="1" destOrd="0" presId="urn:microsoft.com/office/officeart/2005/8/layout/orgChart1"/>
    <dgm:cxn modelId="{AC6BF85D-552C-4D45-A844-7A381E4F596C}" type="presParOf" srcId="{34224C97-5109-4839-9BAC-DB57F40A10CF}" destId="{28560AE2-FEE0-4925-9F88-7A17CDFBFA2D}" srcOrd="2" destOrd="0" presId="urn:microsoft.com/office/officeart/2005/8/layout/orgChart1"/>
    <dgm:cxn modelId="{4A618AE2-EB9A-42D5-ACB0-DAC95E11F73B}" type="presParOf" srcId="{28D32605-7A27-4282-BA8C-D785CA1071C4}" destId="{87823B1D-8191-4B89-A0C7-6BCA08C16D72}" srcOrd="2" destOrd="0" presId="urn:microsoft.com/office/officeart/2005/8/layout/orgChart1"/>
    <dgm:cxn modelId="{4EB89B1F-0C59-40D0-9B0F-36D5B5763129}" type="presParOf" srcId="{D9639FAD-4308-4DB9-987A-82155C94DA86}" destId="{B0CEB2B6-B419-4749-BE4B-C070AB7C0E00}" srcOrd="2" destOrd="0" presId="urn:microsoft.com/office/officeart/2005/8/layout/orgChart1"/>
    <dgm:cxn modelId="{DD66CE83-9159-475A-8464-764C0BD7217C}" type="presParOf" srcId="{3682E03E-EFB0-428B-B219-D592832C865C}" destId="{D4DCC66A-A662-4FE9-8DA8-29FA8CE6844A}" srcOrd="2" destOrd="0" presId="urn:microsoft.com/office/officeart/2005/8/layout/orgChart1"/>
    <dgm:cxn modelId="{1CF8BD3E-6231-4017-8834-29DE6A791058}" type="presParOf" srcId="{3682E03E-EFB0-428B-B219-D592832C865C}" destId="{3033E6B8-FC54-495F-9A73-EAF3CF32BAAD}" srcOrd="3" destOrd="0" presId="urn:microsoft.com/office/officeart/2005/8/layout/orgChart1"/>
    <dgm:cxn modelId="{54AC1D49-8859-41C7-8AE5-8EDEF208E9BC}" type="presParOf" srcId="{3033E6B8-FC54-495F-9A73-EAF3CF32BAAD}" destId="{3A51970C-8359-4093-8AEB-33A582B8F8FC}" srcOrd="0" destOrd="0" presId="urn:microsoft.com/office/officeart/2005/8/layout/orgChart1"/>
    <dgm:cxn modelId="{FE8DDF43-1FF6-471F-BDAF-85AF4AB627BC}" type="presParOf" srcId="{3A51970C-8359-4093-8AEB-33A582B8F8FC}" destId="{7B4BF868-D05D-4FDD-B124-1F0239B0C9D9}" srcOrd="0" destOrd="0" presId="urn:microsoft.com/office/officeart/2005/8/layout/orgChart1"/>
    <dgm:cxn modelId="{51A47FD8-1D7F-4F28-8BDF-11AE02EBF23E}" type="presParOf" srcId="{3A51970C-8359-4093-8AEB-33A582B8F8FC}" destId="{D00C4673-C7A1-4B79-8982-E6258E346877}" srcOrd="1" destOrd="0" presId="urn:microsoft.com/office/officeart/2005/8/layout/orgChart1"/>
    <dgm:cxn modelId="{7D46F38D-F19C-4681-9BA7-4B261CB61975}" type="presParOf" srcId="{3033E6B8-FC54-495F-9A73-EAF3CF32BAAD}" destId="{10CB4CD2-3C19-48EC-A0AB-B7A663557381}" srcOrd="1" destOrd="0" presId="urn:microsoft.com/office/officeart/2005/8/layout/orgChart1"/>
    <dgm:cxn modelId="{04276D0E-B11E-485D-B5D1-B799BC869C01}" type="presParOf" srcId="{10CB4CD2-3C19-48EC-A0AB-B7A663557381}" destId="{A413AADC-CF3A-438A-9B93-CDE4FCDECF14}" srcOrd="0" destOrd="0" presId="urn:microsoft.com/office/officeart/2005/8/layout/orgChart1"/>
    <dgm:cxn modelId="{A7AE1855-DEB4-48E6-8EFF-622079E0FCAB}" type="presParOf" srcId="{10CB4CD2-3C19-48EC-A0AB-B7A663557381}" destId="{7F7D24F2-F186-4A66-ADA4-9A7B3226B1AF}" srcOrd="1" destOrd="0" presId="urn:microsoft.com/office/officeart/2005/8/layout/orgChart1"/>
    <dgm:cxn modelId="{1511C8B4-070D-4F13-B07F-3707FE5036A0}" type="presParOf" srcId="{7F7D24F2-F186-4A66-ADA4-9A7B3226B1AF}" destId="{893D14E1-6DAB-4B36-8A56-1AC2484DE0F4}" srcOrd="0" destOrd="0" presId="urn:microsoft.com/office/officeart/2005/8/layout/orgChart1"/>
    <dgm:cxn modelId="{2D932114-223E-41EB-BC72-A2D1D66820DE}" type="presParOf" srcId="{893D14E1-6DAB-4B36-8A56-1AC2484DE0F4}" destId="{4C1F6326-5B30-4F55-9CC6-915FED56A3AC}" srcOrd="0" destOrd="0" presId="urn:microsoft.com/office/officeart/2005/8/layout/orgChart1"/>
    <dgm:cxn modelId="{A43270D1-5A63-4140-89F1-01DC509A709E}" type="presParOf" srcId="{893D14E1-6DAB-4B36-8A56-1AC2484DE0F4}" destId="{D7B39F1C-B889-419E-AFDB-36D6BE8AD176}" srcOrd="1" destOrd="0" presId="urn:microsoft.com/office/officeart/2005/8/layout/orgChart1"/>
    <dgm:cxn modelId="{BE12E7BD-EFA2-46E2-9288-D7D7E7E3C4FA}" type="presParOf" srcId="{7F7D24F2-F186-4A66-ADA4-9A7B3226B1AF}" destId="{FBCD3865-849D-4DED-BAED-A3C80D887BC3}" srcOrd="1" destOrd="0" presId="urn:microsoft.com/office/officeart/2005/8/layout/orgChart1"/>
    <dgm:cxn modelId="{76FB667F-388B-418A-91A8-E5EE3F949D02}" type="presParOf" srcId="{FBCD3865-849D-4DED-BAED-A3C80D887BC3}" destId="{9C4C1A92-B5EC-437A-ADB5-183AD732331D}" srcOrd="0" destOrd="0" presId="urn:microsoft.com/office/officeart/2005/8/layout/orgChart1"/>
    <dgm:cxn modelId="{FA124744-4744-42E3-ADFF-CE4BD8A8184D}" type="presParOf" srcId="{FBCD3865-849D-4DED-BAED-A3C80D887BC3}" destId="{E674C19D-A00F-4B20-8F9A-ABFF36A328D1}" srcOrd="1" destOrd="0" presId="urn:microsoft.com/office/officeart/2005/8/layout/orgChart1"/>
    <dgm:cxn modelId="{D22EB626-0F49-44F0-9CA8-559A6F52F8C1}" type="presParOf" srcId="{E674C19D-A00F-4B20-8F9A-ABFF36A328D1}" destId="{D9DFE4C2-AA01-432E-9EFF-8BD85B3943B9}" srcOrd="0" destOrd="0" presId="urn:microsoft.com/office/officeart/2005/8/layout/orgChart1"/>
    <dgm:cxn modelId="{E7A4CC5D-B458-4B05-9DD0-37DCF9903421}" type="presParOf" srcId="{D9DFE4C2-AA01-432E-9EFF-8BD85B3943B9}" destId="{7543B01D-A8A9-470C-A9E5-9FFD4108991D}" srcOrd="0" destOrd="0" presId="urn:microsoft.com/office/officeart/2005/8/layout/orgChart1"/>
    <dgm:cxn modelId="{663ACD7C-B190-4698-9A93-BE6844C2DB5C}" type="presParOf" srcId="{D9DFE4C2-AA01-432E-9EFF-8BD85B3943B9}" destId="{AE77EE01-06D2-450B-9E42-FF3787FB198C}" srcOrd="1" destOrd="0" presId="urn:microsoft.com/office/officeart/2005/8/layout/orgChart1"/>
    <dgm:cxn modelId="{C4A1E14D-9EFC-4037-B213-465400EC694B}" type="presParOf" srcId="{E674C19D-A00F-4B20-8F9A-ABFF36A328D1}" destId="{413A9E95-7B59-40FC-BE46-A60126C1C377}" srcOrd="1" destOrd="0" presId="urn:microsoft.com/office/officeart/2005/8/layout/orgChart1"/>
    <dgm:cxn modelId="{1D69917C-7825-4840-A4EC-B90E6A2C19B7}" type="presParOf" srcId="{E674C19D-A00F-4B20-8F9A-ABFF36A328D1}" destId="{A19E9954-818B-45EC-803B-D561EE002AE7}" srcOrd="2" destOrd="0" presId="urn:microsoft.com/office/officeart/2005/8/layout/orgChart1"/>
    <dgm:cxn modelId="{90CF0018-C9F9-46EF-88E6-95E4DE939D73}" type="presParOf" srcId="{FBCD3865-849D-4DED-BAED-A3C80D887BC3}" destId="{FDD44569-4C90-415B-AD06-B03E8D3D4014}" srcOrd="2" destOrd="0" presId="urn:microsoft.com/office/officeart/2005/8/layout/orgChart1"/>
    <dgm:cxn modelId="{5BD1A4C7-8083-457B-B4D4-9E536A122A9F}" type="presParOf" srcId="{FBCD3865-849D-4DED-BAED-A3C80D887BC3}" destId="{41E84647-F3E8-4394-8DD1-6BE7691A256F}" srcOrd="3" destOrd="0" presId="urn:microsoft.com/office/officeart/2005/8/layout/orgChart1"/>
    <dgm:cxn modelId="{CE94CA9C-87FA-4880-A2C9-D709687894D5}" type="presParOf" srcId="{41E84647-F3E8-4394-8DD1-6BE7691A256F}" destId="{EC266184-8BFA-4C72-AF19-21A59A20A4BF}" srcOrd="0" destOrd="0" presId="urn:microsoft.com/office/officeart/2005/8/layout/orgChart1"/>
    <dgm:cxn modelId="{1FDA2091-CC50-4BA3-81CE-C5082BC7BD84}" type="presParOf" srcId="{EC266184-8BFA-4C72-AF19-21A59A20A4BF}" destId="{DE1484CC-CC09-4956-8EFD-2877673BFF4D}" srcOrd="0" destOrd="0" presId="urn:microsoft.com/office/officeart/2005/8/layout/orgChart1"/>
    <dgm:cxn modelId="{C907DC07-CFEF-49C1-B875-8B041F90F611}" type="presParOf" srcId="{EC266184-8BFA-4C72-AF19-21A59A20A4BF}" destId="{029D8BCD-8183-469E-B717-E67DE0BF823E}" srcOrd="1" destOrd="0" presId="urn:microsoft.com/office/officeart/2005/8/layout/orgChart1"/>
    <dgm:cxn modelId="{88542237-1D94-402B-B978-D3D9D39FEC13}" type="presParOf" srcId="{41E84647-F3E8-4394-8DD1-6BE7691A256F}" destId="{5DE6852A-8040-47AE-B60A-9021B985297E}" srcOrd="1" destOrd="0" presId="urn:microsoft.com/office/officeart/2005/8/layout/orgChart1"/>
    <dgm:cxn modelId="{588E35AD-86BA-4724-B997-8F3F6B7E27FB}" type="presParOf" srcId="{41E84647-F3E8-4394-8DD1-6BE7691A256F}" destId="{B55575DA-0456-4B54-B3C5-2F187DCDFC80}" srcOrd="2" destOrd="0" presId="urn:microsoft.com/office/officeart/2005/8/layout/orgChart1"/>
    <dgm:cxn modelId="{3EA69FAF-01A4-43C5-BD94-2D78306FC6F1}" type="presParOf" srcId="{FBCD3865-849D-4DED-BAED-A3C80D887BC3}" destId="{DB9F848B-9D40-488A-84E7-3595328CD656}" srcOrd="4" destOrd="0" presId="urn:microsoft.com/office/officeart/2005/8/layout/orgChart1"/>
    <dgm:cxn modelId="{64A741C3-9058-401C-A6CA-85D0654F9EA2}" type="presParOf" srcId="{FBCD3865-849D-4DED-BAED-A3C80D887BC3}" destId="{E3831FCE-C7DC-4560-873B-9D7BF0FC2812}" srcOrd="5" destOrd="0" presId="urn:microsoft.com/office/officeart/2005/8/layout/orgChart1"/>
    <dgm:cxn modelId="{272F7513-0600-469D-A048-AD01A53683DB}" type="presParOf" srcId="{E3831FCE-C7DC-4560-873B-9D7BF0FC2812}" destId="{5DE54EB8-C2F3-4E23-ACE7-F1B844FB0EE8}" srcOrd="0" destOrd="0" presId="urn:microsoft.com/office/officeart/2005/8/layout/orgChart1"/>
    <dgm:cxn modelId="{4E09332D-9866-438E-BCD7-4884ADF9082D}" type="presParOf" srcId="{5DE54EB8-C2F3-4E23-ACE7-F1B844FB0EE8}" destId="{9F19F2E3-D795-4E3C-A700-C22765B4A133}" srcOrd="0" destOrd="0" presId="urn:microsoft.com/office/officeart/2005/8/layout/orgChart1"/>
    <dgm:cxn modelId="{6C629BD4-5B8E-4A4F-BFE3-2CDF953E5ADA}" type="presParOf" srcId="{5DE54EB8-C2F3-4E23-ACE7-F1B844FB0EE8}" destId="{DA2891B9-0091-4111-9A9C-ECC1626F5C2E}" srcOrd="1" destOrd="0" presId="urn:microsoft.com/office/officeart/2005/8/layout/orgChart1"/>
    <dgm:cxn modelId="{BEBDE89E-ED8B-4F68-B8D3-DD25270EA56D}" type="presParOf" srcId="{E3831FCE-C7DC-4560-873B-9D7BF0FC2812}" destId="{85DC1935-251E-467E-B9DE-BD9A7EE116A0}" srcOrd="1" destOrd="0" presId="urn:microsoft.com/office/officeart/2005/8/layout/orgChart1"/>
    <dgm:cxn modelId="{ED0F28D2-D68C-48AF-82B2-DDD4475E5248}" type="presParOf" srcId="{E3831FCE-C7DC-4560-873B-9D7BF0FC2812}" destId="{744C56C4-E895-4B78-B567-B6EF782AC9C0}" srcOrd="2" destOrd="0" presId="urn:microsoft.com/office/officeart/2005/8/layout/orgChart1"/>
    <dgm:cxn modelId="{905A6696-D559-463D-935F-DDC7E3533C75}" type="presParOf" srcId="{7F7D24F2-F186-4A66-ADA4-9A7B3226B1AF}" destId="{52FDF8C4-BC48-42DA-B66F-32BE38F36C58}" srcOrd="2" destOrd="0" presId="urn:microsoft.com/office/officeart/2005/8/layout/orgChart1"/>
    <dgm:cxn modelId="{FD1ACA5E-1DEB-4BB5-9BE4-0FCE7D7948D1}" type="presParOf" srcId="{10CB4CD2-3C19-48EC-A0AB-B7A663557381}" destId="{0B1AC603-6F87-41DC-9F7D-45162C1ABC39}" srcOrd="2" destOrd="0" presId="urn:microsoft.com/office/officeart/2005/8/layout/orgChart1"/>
    <dgm:cxn modelId="{AFA69390-AE85-4402-B512-D982C6A539C5}" type="presParOf" srcId="{10CB4CD2-3C19-48EC-A0AB-B7A663557381}" destId="{F886B53B-5EE1-4A8D-881F-07DA93FFFDB3}" srcOrd="3" destOrd="0" presId="urn:microsoft.com/office/officeart/2005/8/layout/orgChart1"/>
    <dgm:cxn modelId="{9F3755F0-AB90-4C83-A987-0A339C9A0AA3}" type="presParOf" srcId="{F886B53B-5EE1-4A8D-881F-07DA93FFFDB3}" destId="{DBB77D5C-CCF2-4DE1-96DD-6213F187D58D}" srcOrd="0" destOrd="0" presId="urn:microsoft.com/office/officeart/2005/8/layout/orgChart1"/>
    <dgm:cxn modelId="{B31CA2C9-4BA8-4793-858B-0D07C6448833}" type="presParOf" srcId="{DBB77D5C-CCF2-4DE1-96DD-6213F187D58D}" destId="{39C41CBD-7759-4CA4-8A33-DCB9617FFC4C}" srcOrd="0" destOrd="0" presId="urn:microsoft.com/office/officeart/2005/8/layout/orgChart1"/>
    <dgm:cxn modelId="{590F61CE-F485-45B3-B875-BE90A0605C97}" type="presParOf" srcId="{DBB77D5C-CCF2-4DE1-96DD-6213F187D58D}" destId="{4984CC76-93C6-4260-8737-04D482D83A21}" srcOrd="1" destOrd="0" presId="urn:microsoft.com/office/officeart/2005/8/layout/orgChart1"/>
    <dgm:cxn modelId="{ACA5BDE6-D980-4963-B4A9-562B7D4A0B4F}" type="presParOf" srcId="{F886B53B-5EE1-4A8D-881F-07DA93FFFDB3}" destId="{42DA6464-AE98-45C8-B3CF-AD38B135EE15}" srcOrd="1" destOrd="0" presId="urn:microsoft.com/office/officeart/2005/8/layout/orgChart1"/>
    <dgm:cxn modelId="{93728BB7-8427-4DC0-B1D4-39B8BF73F116}" type="presParOf" srcId="{42DA6464-AE98-45C8-B3CF-AD38B135EE15}" destId="{2F4D1962-292A-496E-96FE-BA1A6E42DB96}" srcOrd="0" destOrd="0" presId="urn:microsoft.com/office/officeart/2005/8/layout/orgChart1"/>
    <dgm:cxn modelId="{C02011AB-697C-46F7-BDD1-0796783F94BC}" type="presParOf" srcId="{42DA6464-AE98-45C8-B3CF-AD38B135EE15}" destId="{F367AD0B-D67C-4E21-8E17-D088A45C582B}" srcOrd="1" destOrd="0" presId="urn:microsoft.com/office/officeart/2005/8/layout/orgChart1"/>
    <dgm:cxn modelId="{54F264ED-F486-40DA-AC08-19B580E8EC4F}" type="presParOf" srcId="{F367AD0B-D67C-4E21-8E17-D088A45C582B}" destId="{589AA3D6-7FB1-4494-8BAF-4436E9686DD0}" srcOrd="0" destOrd="0" presId="urn:microsoft.com/office/officeart/2005/8/layout/orgChart1"/>
    <dgm:cxn modelId="{59C0934B-0F76-4A05-99AC-1D29FA3968FA}" type="presParOf" srcId="{589AA3D6-7FB1-4494-8BAF-4436E9686DD0}" destId="{4E64C3EF-4C40-429A-A54C-958529D6B548}" srcOrd="0" destOrd="0" presId="urn:microsoft.com/office/officeart/2005/8/layout/orgChart1"/>
    <dgm:cxn modelId="{CDA5B3EE-A788-48A1-B472-B8870024BDE4}" type="presParOf" srcId="{589AA3D6-7FB1-4494-8BAF-4436E9686DD0}" destId="{1E2C84EB-CF9F-4BCA-AAFC-D1A4D3292736}" srcOrd="1" destOrd="0" presId="urn:microsoft.com/office/officeart/2005/8/layout/orgChart1"/>
    <dgm:cxn modelId="{46CECADA-A8FB-4859-9B8F-7838057FB8AA}" type="presParOf" srcId="{F367AD0B-D67C-4E21-8E17-D088A45C582B}" destId="{603AA237-F38A-4E91-93D1-2D3E8F945B14}" srcOrd="1" destOrd="0" presId="urn:microsoft.com/office/officeart/2005/8/layout/orgChart1"/>
    <dgm:cxn modelId="{F50A2849-7716-4AA3-BCFC-CFEAFD53DD8E}" type="presParOf" srcId="{F367AD0B-D67C-4E21-8E17-D088A45C582B}" destId="{B69F6CDD-632F-4B59-9B4B-1D8AAA9D7D6C}" srcOrd="2" destOrd="0" presId="urn:microsoft.com/office/officeart/2005/8/layout/orgChart1"/>
    <dgm:cxn modelId="{F7B9CFB5-0DF7-4609-A2DE-E6B107F390D6}" type="presParOf" srcId="{42DA6464-AE98-45C8-B3CF-AD38B135EE15}" destId="{AB4F8DBD-6516-4102-9BCB-32D63AB53CAF}" srcOrd="2" destOrd="0" presId="urn:microsoft.com/office/officeart/2005/8/layout/orgChart1"/>
    <dgm:cxn modelId="{88DCF9DA-15BC-43B0-8E9F-68F969626C7B}" type="presParOf" srcId="{42DA6464-AE98-45C8-B3CF-AD38B135EE15}" destId="{4C528F09-548E-4E3A-A86A-0424D49B8E42}" srcOrd="3" destOrd="0" presId="urn:microsoft.com/office/officeart/2005/8/layout/orgChart1"/>
    <dgm:cxn modelId="{3044A11D-013F-4319-8CED-F8227DAC1A8A}" type="presParOf" srcId="{4C528F09-548E-4E3A-A86A-0424D49B8E42}" destId="{69AD48DE-E499-42CC-A1D7-21430B32B89C}" srcOrd="0" destOrd="0" presId="urn:microsoft.com/office/officeart/2005/8/layout/orgChart1"/>
    <dgm:cxn modelId="{AE3CFCF6-25A5-49B4-B65C-2C44F50B6932}" type="presParOf" srcId="{69AD48DE-E499-42CC-A1D7-21430B32B89C}" destId="{A3CCF966-016B-4566-AD91-C398BB3FBD21}" srcOrd="0" destOrd="0" presId="urn:microsoft.com/office/officeart/2005/8/layout/orgChart1"/>
    <dgm:cxn modelId="{974F3C05-7279-4657-9AB6-8BE110BF8C5B}" type="presParOf" srcId="{69AD48DE-E499-42CC-A1D7-21430B32B89C}" destId="{ADBE10E7-DA5A-439A-8006-E40929244F9B}" srcOrd="1" destOrd="0" presId="urn:microsoft.com/office/officeart/2005/8/layout/orgChart1"/>
    <dgm:cxn modelId="{B09E3F55-0169-4D21-8E0D-EEC70008A3E0}" type="presParOf" srcId="{4C528F09-548E-4E3A-A86A-0424D49B8E42}" destId="{0D91164A-B28D-4C9B-A11B-4A7B2AC5C358}" srcOrd="1" destOrd="0" presId="urn:microsoft.com/office/officeart/2005/8/layout/orgChart1"/>
    <dgm:cxn modelId="{368C3E4E-3D44-4838-9DF4-9E60AE23F482}" type="presParOf" srcId="{4C528F09-548E-4E3A-A86A-0424D49B8E42}" destId="{A95F2260-6BD6-4FC8-BB18-EED7E850091B}" srcOrd="2" destOrd="0" presId="urn:microsoft.com/office/officeart/2005/8/layout/orgChart1"/>
    <dgm:cxn modelId="{E3AC6981-3729-403E-8BDF-1631C5AF6333}" type="presParOf" srcId="{F886B53B-5EE1-4A8D-881F-07DA93FFFDB3}" destId="{DA3C2C37-E62D-41C8-9E78-44CFDD7C7FE4}" srcOrd="2" destOrd="0" presId="urn:microsoft.com/office/officeart/2005/8/layout/orgChart1"/>
    <dgm:cxn modelId="{755CC695-1422-45DF-8B35-018DE9A4D254}" type="presParOf" srcId="{3033E6B8-FC54-495F-9A73-EAF3CF32BAAD}" destId="{06849EEA-6F41-4291-B785-C0A156030EA1}" srcOrd="2" destOrd="0" presId="urn:microsoft.com/office/officeart/2005/8/layout/orgChart1"/>
    <dgm:cxn modelId="{BCF68D32-5DD1-4493-A5F7-59141AD983B9}" type="presParOf" srcId="{3682E03E-EFB0-428B-B219-D592832C865C}" destId="{CA047B91-2798-479C-8B12-5996406CEABB}" srcOrd="4" destOrd="0" presId="urn:microsoft.com/office/officeart/2005/8/layout/orgChart1"/>
    <dgm:cxn modelId="{835FC1F5-BFA3-4FFA-8DB3-12FA08ECCE09}" type="presParOf" srcId="{3682E03E-EFB0-428B-B219-D592832C865C}" destId="{36E9441E-D12B-45C2-A432-EA5299298B22}" srcOrd="5" destOrd="0" presId="urn:microsoft.com/office/officeart/2005/8/layout/orgChart1"/>
    <dgm:cxn modelId="{1BBA0432-D4B7-459F-8F75-9E4915FA8306}" type="presParOf" srcId="{36E9441E-D12B-45C2-A432-EA5299298B22}" destId="{8063FB2F-DD2E-4B2B-8C98-58A5289F7327}" srcOrd="0" destOrd="0" presId="urn:microsoft.com/office/officeart/2005/8/layout/orgChart1"/>
    <dgm:cxn modelId="{C6D7C22D-C9B5-42FB-836F-BF6C8067A2A8}" type="presParOf" srcId="{8063FB2F-DD2E-4B2B-8C98-58A5289F7327}" destId="{F7B0BAE7-4C64-4EB2-AA81-2281BCF228F9}" srcOrd="0" destOrd="0" presId="urn:microsoft.com/office/officeart/2005/8/layout/orgChart1"/>
    <dgm:cxn modelId="{6AF60F46-46F4-416C-BDD7-60BC1C1B615F}" type="presParOf" srcId="{8063FB2F-DD2E-4B2B-8C98-58A5289F7327}" destId="{091345E0-4270-419B-BBDF-F892D6094E9E}" srcOrd="1" destOrd="0" presId="urn:microsoft.com/office/officeart/2005/8/layout/orgChart1"/>
    <dgm:cxn modelId="{D27218A6-C54F-42D2-B8A4-CC9AF1F4E69D}" type="presParOf" srcId="{36E9441E-D12B-45C2-A432-EA5299298B22}" destId="{D67E4CC5-972F-454E-88EF-D63EA91AB6D9}" srcOrd="1" destOrd="0" presId="urn:microsoft.com/office/officeart/2005/8/layout/orgChart1"/>
    <dgm:cxn modelId="{1AE7DA10-6B8D-4DA3-AA10-C818C27961CC}" type="presParOf" srcId="{36E9441E-D12B-45C2-A432-EA5299298B22}" destId="{5FE0811B-CD81-44C9-B71B-9772E074B8D1}" srcOrd="2" destOrd="0" presId="urn:microsoft.com/office/officeart/2005/8/layout/orgChart1"/>
    <dgm:cxn modelId="{C400D6D3-355C-452B-8134-64305A162C83}" type="presParOf" srcId="{3682E03E-EFB0-428B-B219-D592832C865C}" destId="{95212184-AE97-4F1F-A5E7-D1C9F70B85C5}" srcOrd="6" destOrd="0" presId="urn:microsoft.com/office/officeart/2005/8/layout/orgChart1"/>
    <dgm:cxn modelId="{B6E557F3-EC50-4B03-A43D-61E48CF2211E}" type="presParOf" srcId="{3682E03E-EFB0-428B-B219-D592832C865C}" destId="{9DC763CD-CCBA-4DFA-9076-B2534ABCB4E3}" srcOrd="7" destOrd="0" presId="urn:microsoft.com/office/officeart/2005/8/layout/orgChart1"/>
    <dgm:cxn modelId="{B86AD620-9B57-4394-A604-982B027D12AB}" type="presParOf" srcId="{9DC763CD-CCBA-4DFA-9076-B2534ABCB4E3}" destId="{5C1974BC-A23C-4037-B4C7-7C0B15D89D24}" srcOrd="0" destOrd="0" presId="urn:microsoft.com/office/officeart/2005/8/layout/orgChart1"/>
    <dgm:cxn modelId="{38DE5B81-6EEE-4FB4-8CB6-54CC8044D728}" type="presParOf" srcId="{5C1974BC-A23C-4037-B4C7-7C0B15D89D24}" destId="{996EB8F8-2569-4605-BEA3-8BC63DB46CF8}" srcOrd="0" destOrd="0" presId="urn:microsoft.com/office/officeart/2005/8/layout/orgChart1"/>
    <dgm:cxn modelId="{1470C262-D688-488F-9B01-741C6D64F9C5}" type="presParOf" srcId="{5C1974BC-A23C-4037-B4C7-7C0B15D89D24}" destId="{8890622C-AF1A-4D4B-8D71-D542FB078276}" srcOrd="1" destOrd="0" presId="urn:microsoft.com/office/officeart/2005/8/layout/orgChart1"/>
    <dgm:cxn modelId="{08A71C2E-5BFB-4FC8-915B-A92E448AF9C3}" type="presParOf" srcId="{9DC763CD-CCBA-4DFA-9076-B2534ABCB4E3}" destId="{671028DE-7F3B-4147-AA00-4BE4C56A6917}" srcOrd="1" destOrd="0" presId="urn:microsoft.com/office/officeart/2005/8/layout/orgChart1"/>
    <dgm:cxn modelId="{688650DD-3E3C-4BDA-8E3D-8948DAB783F6}" type="presParOf" srcId="{671028DE-7F3B-4147-AA00-4BE4C56A6917}" destId="{910AF0C3-5197-47DD-8A26-50AC38208510}" srcOrd="0" destOrd="0" presId="urn:microsoft.com/office/officeart/2005/8/layout/orgChart1"/>
    <dgm:cxn modelId="{24CB37AF-ADF6-441B-880F-F34F1C86F986}" type="presParOf" srcId="{671028DE-7F3B-4147-AA00-4BE4C56A6917}" destId="{CE0350DD-F750-480A-A1CE-FE63EEC34751}" srcOrd="1" destOrd="0" presId="urn:microsoft.com/office/officeart/2005/8/layout/orgChart1"/>
    <dgm:cxn modelId="{D9574735-71D1-4134-89AC-18B84130B228}" type="presParOf" srcId="{CE0350DD-F750-480A-A1CE-FE63EEC34751}" destId="{B0B11B58-770E-4263-B6A1-DA6C31BE437B}" srcOrd="0" destOrd="0" presId="urn:microsoft.com/office/officeart/2005/8/layout/orgChart1"/>
    <dgm:cxn modelId="{ACB55602-B6C3-4812-AA42-EB09090D01C2}" type="presParOf" srcId="{B0B11B58-770E-4263-B6A1-DA6C31BE437B}" destId="{43C02F8F-26D5-4A0D-A50A-8A5923957A77}" srcOrd="0" destOrd="0" presId="urn:microsoft.com/office/officeart/2005/8/layout/orgChart1"/>
    <dgm:cxn modelId="{90265F6B-BB05-4191-AFBE-A20A8DE25EF3}" type="presParOf" srcId="{B0B11B58-770E-4263-B6A1-DA6C31BE437B}" destId="{6E064D4B-FAAD-4C86-91E8-F238E186BB6E}" srcOrd="1" destOrd="0" presId="urn:microsoft.com/office/officeart/2005/8/layout/orgChart1"/>
    <dgm:cxn modelId="{2E4C51E3-FCD7-43B9-96AA-E17DED198242}" type="presParOf" srcId="{CE0350DD-F750-480A-A1CE-FE63EEC34751}" destId="{E86FC29F-F6ED-4BD7-9E4D-C8EB3D611AB6}" srcOrd="1" destOrd="0" presId="urn:microsoft.com/office/officeart/2005/8/layout/orgChart1"/>
    <dgm:cxn modelId="{08D01DA6-8CE4-4E60-944C-ED7402E8BBC8}" type="presParOf" srcId="{CE0350DD-F750-480A-A1CE-FE63EEC34751}" destId="{8EE16450-1895-425A-9C72-C44C3A4A9D63}" srcOrd="2" destOrd="0" presId="urn:microsoft.com/office/officeart/2005/8/layout/orgChart1"/>
    <dgm:cxn modelId="{1AA025A1-8054-4EDF-9EEB-65AD2F3DFFD4}" type="presParOf" srcId="{671028DE-7F3B-4147-AA00-4BE4C56A6917}" destId="{8CB51952-C280-44E1-9E8F-D7FE12D2CDF1}" srcOrd="2" destOrd="0" presId="urn:microsoft.com/office/officeart/2005/8/layout/orgChart1"/>
    <dgm:cxn modelId="{647EBD70-0CFF-473F-9461-5AB79CE1B133}" type="presParOf" srcId="{671028DE-7F3B-4147-AA00-4BE4C56A6917}" destId="{A336FDFB-679D-4D21-9E94-957B832CA3F6}" srcOrd="3" destOrd="0" presId="urn:microsoft.com/office/officeart/2005/8/layout/orgChart1"/>
    <dgm:cxn modelId="{BD7231B5-E7AC-4915-8F9E-F2EB7967946C}" type="presParOf" srcId="{A336FDFB-679D-4D21-9E94-957B832CA3F6}" destId="{2B098CA0-86B1-46DD-96B5-23B6A30E2B23}" srcOrd="0" destOrd="0" presId="urn:microsoft.com/office/officeart/2005/8/layout/orgChart1"/>
    <dgm:cxn modelId="{8947AA72-702F-46B2-A789-5FA8B5D0971A}" type="presParOf" srcId="{2B098CA0-86B1-46DD-96B5-23B6A30E2B23}" destId="{89F520C6-3D98-484E-B2EB-C8C41C2220A9}" srcOrd="0" destOrd="0" presId="urn:microsoft.com/office/officeart/2005/8/layout/orgChart1"/>
    <dgm:cxn modelId="{72BD8342-8DE4-4C9D-A137-A54DBBD72F5F}" type="presParOf" srcId="{2B098CA0-86B1-46DD-96B5-23B6A30E2B23}" destId="{7531B157-25AA-4578-85B1-5285E3F541B7}" srcOrd="1" destOrd="0" presId="urn:microsoft.com/office/officeart/2005/8/layout/orgChart1"/>
    <dgm:cxn modelId="{F17D4CB7-97E9-4815-BAA1-65A941D91529}" type="presParOf" srcId="{A336FDFB-679D-4D21-9E94-957B832CA3F6}" destId="{54A7A262-19DA-4628-83CC-3F27E9B66967}" srcOrd="1" destOrd="0" presId="urn:microsoft.com/office/officeart/2005/8/layout/orgChart1"/>
    <dgm:cxn modelId="{5AFA8933-805B-4363-B39F-55D6FCBB32E6}" type="presParOf" srcId="{A336FDFB-679D-4D21-9E94-957B832CA3F6}" destId="{E971A538-3538-4247-B2B0-3F0AF9826F1E}" srcOrd="2" destOrd="0" presId="urn:microsoft.com/office/officeart/2005/8/layout/orgChart1"/>
    <dgm:cxn modelId="{CDA23900-DA67-4C89-8869-7BF3EB624744}" type="presParOf" srcId="{671028DE-7F3B-4147-AA00-4BE4C56A6917}" destId="{58EACF39-DE1B-43C3-8F96-68ED515A28E6}" srcOrd="4" destOrd="0" presId="urn:microsoft.com/office/officeart/2005/8/layout/orgChart1"/>
    <dgm:cxn modelId="{8DD593E6-A58C-40C7-AB63-76B7DE60CE07}" type="presParOf" srcId="{671028DE-7F3B-4147-AA00-4BE4C56A6917}" destId="{CFF10DA0-66F5-46D6-B79D-2BED0C0A8962}" srcOrd="5" destOrd="0" presId="urn:microsoft.com/office/officeart/2005/8/layout/orgChart1"/>
    <dgm:cxn modelId="{ABB97503-C72F-4EBD-A769-DDD0CE3FA20D}" type="presParOf" srcId="{CFF10DA0-66F5-46D6-B79D-2BED0C0A8962}" destId="{D1CEFF7B-FFA2-485F-90BB-ED9BD64B93A2}" srcOrd="0" destOrd="0" presId="urn:microsoft.com/office/officeart/2005/8/layout/orgChart1"/>
    <dgm:cxn modelId="{F55B4FC9-2490-43F7-8188-E6227010C68B}" type="presParOf" srcId="{D1CEFF7B-FFA2-485F-90BB-ED9BD64B93A2}" destId="{F50D0302-1AE1-4372-819A-07770314338A}" srcOrd="0" destOrd="0" presId="urn:microsoft.com/office/officeart/2005/8/layout/orgChart1"/>
    <dgm:cxn modelId="{A525819F-334B-43E3-92E1-2232C4A19FFD}" type="presParOf" srcId="{D1CEFF7B-FFA2-485F-90BB-ED9BD64B93A2}" destId="{BEDAEDAC-A1BB-4ABA-B263-A523D0BCBCFB}" srcOrd="1" destOrd="0" presId="urn:microsoft.com/office/officeart/2005/8/layout/orgChart1"/>
    <dgm:cxn modelId="{91C2F4B0-668A-46B4-BFB5-1AC6A098EE5B}" type="presParOf" srcId="{CFF10DA0-66F5-46D6-B79D-2BED0C0A8962}" destId="{565118D8-EE85-40D5-9642-F437264EBA5D}" srcOrd="1" destOrd="0" presId="urn:microsoft.com/office/officeart/2005/8/layout/orgChart1"/>
    <dgm:cxn modelId="{D64FEED9-BB68-4501-B86C-236A662EB041}" type="presParOf" srcId="{CFF10DA0-66F5-46D6-B79D-2BED0C0A8962}" destId="{9EDE6CED-E9F8-4B41-B935-E34F5DA9FEFC}" srcOrd="2" destOrd="0" presId="urn:microsoft.com/office/officeart/2005/8/layout/orgChart1"/>
    <dgm:cxn modelId="{1DA6A712-6070-4A53-924F-DA3FD18BFBA3}" type="presParOf" srcId="{671028DE-7F3B-4147-AA00-4BE4C56A6917}" destId="{21D17E88-681F-46B5-B837-19E317BD9CBB}" srcOrd="6" destOrd="0" presId="urn:microsoft.com/office/officeart/2005/8/layout/orgChart1"/>
    <dgm:cxn modelId="{D630DF65-CD16-4948-82A5-512BF3F473A9}" type="presParOf" srcId="{671028DE-7F3B-4147-AA00-4BE4C56A6917}" destId="{22CC6D99-EF15-411B-ABC7-E9DB6D85E46B}" srcOrd="7" destOrd="0" presId="urn:microsoft.com/office/officeart/2005/8/layout/orgChart1"/>
    <dgm:cxn modelId="{93B32852-32FB-43DE-9E5B-63A07AA99B32}" type="presParOf" srcId="{22CC6D99-EF15-411B-ABC7-E9DB6D85E46B}" destId="{F92CE01A-A17C-414D-BEA1-ACE693F6BE9D}" srcOrd="0" destOrd="0" presId="urn:microsoft.com/office/officeart/2005/8/layout/orgChart1"/>
    <dgm:cxn modelId="{8A2831A4-057A-4EA3-BBEE-741DCFFE605A}" type="presParOf" srcId="{F92CE01A-A17C-414D-BEA1-ACE693F6BE9D}" destId="{6636B93D-1E11-4C69-8E6B-0ABF57D2F6D9}" srcOrd="0" destOrd="0" presId="urn:microsoft.com/office/officeart/2005/8/layout/orgChart1"/>
    <dgm:cxn modelId="{3349BD2E-850F-4313-A8BD-5FD410C5B22E}" type="presParOf" srcId="{F92CE01A-A17C-414D-BEA1-ACE693F6BE9D}" destId="{CFA86152-7DC9-40BF-B65A-B3FD376596FA}" srcOrd="1" destOrd="0" presId="urn:microsoft.com/office/officeart/2005/8/layout/orgChart1"/>
    <dgm:cxn modelId="{1A010EC0-167F-4BA1-960A-537E768C3C85}" type="presParOf" srcId="{22CC6D99-EF15-411B-ABC7-E9DB6D85E46B}" destId="{50082014-64A8-4E08-8C7E-1F5771BFBCBC}" srcOrd="1" destOrd="0" presId="urn:microsoft.com/office/officeart/2005/8/layout/orgChart1"/>
    <dgm:cxn modelId="{7FE068F7-5B49-45AD-8BD7-93FA9808B1B2}" type="presParOf" srcId="{22CC6D99-EF15-411B-ABC7-E9DB6D85E46B}" destId="{C94FB12A-DBE7-440C-B2F7-2ED3B3C27F79}" srcOrd="2" destOrd="0" presId="urn:microsoft.com/office/officeart/2005/8/layout/orgChart1"/>
    <dgm:cxn modelId="{F7AF5F4F-7DBA-4696-9006-68F90C2EE4AA}" type="presParOf" srcId="{9DC763CD-CCBA-4DFA-9076-B2534ABCB4E3}" destId="{AD28E67F-A395-4150-8EF6-05995986F08B}" srcOrd="2" destOrd="0" presId="urn:microsoft.com/office/officeart/2005/8/layout/orgChart1"/>
    <dgm:cxn modelId="{E24A4060-EF69-438D-B24B-C1CF274CCDBA}" type="presParOf" srcId="{3682E03E-EFB0-428B-B219-D592832C865C}" destId="{88EE0464-C582-41DC-BBDC-0453837EEFC1}" srcOrd="8" destOrd="0" presId="urn:microsoft.com/office/officeart/2005/8/layout/orgChart1"/>
    <dgm:cxn modelId="{5DF2C8FC-7AA0-43B4-87E8-F494682416B6}" type="presParOf" srcId="{3682E03E-EFB0-428B-B219-D592832C865C}" destId="{809CC3FF-6B30-4776-B428-4056D790F1F3}" srcOrd="9" destOrd="0" presId="urn:microsoft.com/office/officeart/2005/8/layout/orgChart1"/>
    <dgm:cxn modelId="{53AE68E1-C394-4911-B474-5B42AE197F44}" type="presParOf" srcId="{809CC3FF-6B30-4776-B428-4056D790F1F3}" destId="{8C9C1BF2-1FD3-4636-9E73-DFEAECC59116}" srcOrd="0" destOrd="0" presId="urn:microsoft.com/office/officeart/2005/8/layout/orgChart1"/>
    <dgm:cxn modelId="{C6ABEF76-2573-43C6-AF57-A4DDE9FCC18B}" type="presParOf" srcId="{8C9C1BF2-1FD3-4636-9E73-DFEAECC59116}" destId="{D04370E3-AEC0-415C-BD25-E2572B1F05C5}" srcOrd="0" destOrd="0" presId="urn:microsoft.com/office/officeart/2005/8/layout/orgChart1"/>
    <dgm:cxn modelId="{6F30BC76-5E0D-4CC7-8F4F-B4342C3085EA}" type="presParOf" srcId="{8C9C1BF2-1FD3-4636-9E73-DFEAECC59116}" destId="{987A7FFF-01BB-43F9-AED0-391D7473FDC9}" srcOrd="1" destOrd="0" presId="urn:microsoft.com/office/officeart/2005/8/layout/orgChart1"/>
    <dgm:cxn modelId="{0B49DD55-CAEE-4300-B6E9-14B8651C2A3A}" type="presParOf" srcId="{809CC3FF-6B30-4776-B428-4056D790F1F3}" destId="{474919A0-70BD-47C4-BDD9-4EC8420A9F4C}" srcOrd="1" destOrd="0" presId="urn:microsoft.com/office/officeart/2005/8/layout/orgChart1"/>
    <dgm:cxn modelId="{6EEA13E6-45F5-4D19-A2B6-A48A561B2677}" type="presParOf" srcId="{474919A0-70BD-47C4-BDD9-4EC8420A9F4C}" destId="{DA445032-D24B-42F7-AE69-D44263E77429}" srcOrd="0" destOrd="0" presId="urn:microsoft.com/office/officeart/2005/8/layout/orgChart1"/>
    <dgm:cxn modelId="{C298146A-D113-43D4-9C61-03595FBB9CFE}" type="presParOf" srcId="{474919A0-70BD-47C4-BDD9-4EC8420A9F4C}" destId="{18B627AA-6CFF-44C4-BEE8-E22C9E87F82D}" srcOrd="1" destOrd="0" presId="urn:microsoft.com/office/officeart/2005/8/layout/orgChart1"/>
    <dgm:cxn modelId="{EA77368E-11A3-48E0-8459-EC66211F70DD}" type="presParOf" srcId="{18B627AA-6CFF-44C4-BEE8-E22C9E87F82D}" destId="{0E9F652C-E6EF-4A46-A2C7-DA1034E872D9}" srcOrd="0" destOrd="0" presId="urn:microsoft.com/office/officeart/2005/8/layout/orgChart1"/>
    <dgm:cxn modelId="{0B09F875-FE52-423C-BDE1-2AB3559098DA}" type="presParOf" srcId="{0E9F652C-E6EF-4A46-A2C7-DA1034E872D9}" destId="{D00B97D6-00CD-4094-8814-62887DE1519E}" srcOrd="0" destOrd="0" presId="urn:microsoft.com/office/officeart/2005/8/layout/orgChart1"/>
    <dgm:cxn modelId="{898EC7BF-BEF9-4A7D-8404-5548A9014D90}" type="presParOf" srcId="{0E9F652C-E6EF-4A46-A2C7-DA1034E872D9}" destId="{726D6B5C-0C03-4BDF-9CAA-CE0D6957773D}" srcOrd="1" destOrd="0" presId="urn:microsoft.com/office/officeart/2005/8/layout/orgChart1"/>
    <dgm:cxn modelId="{36FF8175-6ADC-4778-A56E-4C162FD17653}" type="presParOf" srcId="{18B627AA-6CFF-44C4-BEE8-E22C9E87F82D}" destId="{F4AE5EA3-5CA7-4AEF-8C73-1DCE939B67C3}" srcOrd="1" destOrd="0" presId="urn:microsoft.com/office/officeart/2005/8/layout/orgChart1"/>
    <dgm:cxn modelId="{7A3CE6CB-69C7-4C19-8B21-AADA79FAF48C}" type="presParOf" srcId="{18B627AA-6CFF-44C4-BEE8-E22C9E87F82D}" destId="{486345E0-FE5E-4169-8FFA-260FAE6384C3}" srcOrd="2" destOrd="0" presId="urn:microsoft.com/office/officeart/2005/8/layout/orgChart1"/>
    <dgm:cxn modelId="{58210C9D-6107-4F92-AEE5-B2FB5F2C47AA}" type="presParOf" srcId="{474919A0-70BD-47C4-BDD9-4EC8420A9F4C}" destId="{0E54C83B-6825-4F0E-BE0B-E4C64AB5EDD9}" srcOrd="2" destOrd="0" presId="urn:microsoft.com/office/officeart/2005/8/layout/orgChart1"/>
    <dgm:cxn modelId="{A54DFEFB-3580-4A35-B9E5-FC3115C407BA}" type="presParOf" srcId="{474919A0-70BD-47C4-BDD9-4EC8420A9F4C}" destId="{6E4A6B46-9E90-49A6-A4A3-D66E404EE0D4}" srcOrd="3" destOrd="0" presId="urn:microsoft.com/office/officeart/2005/8/layout/orgChart1"/>
    <dgm:cxn modelId="{569F1502-D638-406B-A09F-9FCE74A98A1D}" type="presParOf" srcId="{6E4A6B46-9E90-49A6-A4A3-D66E404EE0D4}" destId="{C11C4440-3793-4546-A98F-8062D19BCD67}" srcOrd="0" destOrd="0" presId="urn:microsoft.com/office/officeart/2005/8/layout/orgChart1"/>
    <dgm:cxn modelId="{FA9E54E5-06C5-4DD7-81A2-8E7D466D408C}" type="presParOf" srcId="{C11C4440-3793-4546-A98F-8062D19BCD67}" destId="{B057560D-075A-481B-B3E3-BF71A4539A63}" srcOrd="0" destOrd="0" presId="urn:microsoft.com/office/officeart/2005/8/layout/orgChart1"/>
    <dgm:cxn modelId="{02EC890C-344D-4777-9767-6B527FE86A72}" type="presParOf" srcId="{C11C4440-3793-4546-A98F-8062D19BCD67}" destId="{5C11FE64-D2B5-4990-9531-69258D07494C}" srcOrd="1" destOrd="0" presId="urn:microsoft.com/office/officeart/2005/8/layout/orgChart1"/>
    <dgm:cxn modelId="{6329644B-F352-4D9A-8278-FE2E44A591D5}" type="presParOf" srcId="{6E4A6B46-9E90-49A6-A4A3-D66E404EE0D4}" destId="{D9A1D0E8-0522-4E90-999D-880310706361}" srcOrd="1" destOrd="0" presId="urn:microsoft.com/office/officeart/2005/8/layout/orgChart1"/>
    <dgm:cxn modelId="{48D53FCC-9C64-45FA-B4CF-F00BF0626728}" type="presParOf" srcId="{6E4A6B46-9E90-49A6-A4A3-D66E404EE0D4}" destId="{885A3EE9-1017-4547-862E-5E085968E11F}" srcOrd="2" destOrd="0" presId="urn:microsoft.com/office/officeart/2005/8/layout/orgChart1"/>
    <dgm:cxn modelId="{32BE0806-073F-475A-85F7-BFAA362E3704}" type="presParOf" srcId="{809CC3FF-6B30-4776-B428-4056D790F1F3}" destId="{BE6F67FC-D238-4B28-9A52-02AE5D3AE98F}" srcOrd="2" destOrd="0" presId="urn:microsoft.com/office/officeart/2005/8/layout/orgChart1"/>
    <dgm:cxn modelId="{4C92F00C-2FE5-43F4-BC23-F31AF5E3326D}" type="presParOf" srcId="{D4E810E2-A5FF-49B0-BF9E-FDC46309A014}" destId="{EDFABAF5-5F17-4F24-B347-9B0C52B5DF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4C83B-6825-4F0E-BE0B-E4C64AB5EDD9}">
      <dsp:nvSpPr>
        <dsp:cNvPr id="0" name=""/>
        <dsp:cNvSpPr/>
      </dsp:nvSpPr>
      <dsp:spPr>
        <a:xfrm>
          <a:off x="6651005" y="1161647"/>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445032-D24B-42F7-AE69-D44263E77429}">
      <dsp:nvSpPr>
        <dsp:cNvPr id="0" name=""/>
        <dsp:cNvSpPr/>
      </dsp:nvSpPr>
      <dsp:spPr>
        <a:xfrm>
          <a:off x="6651005" y="1161647"/>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EE0464-C582-41DC-BBDC-0453837EEFC1}">
      <dsp:nvSpPr>
        <dsp:cNvPr id="0" name=""/>
        <dsp:cNvSpPr/>
      </dsp:nvSpPr>
      <dsp:spPr>
        <a:xfrm>
          <a:off x="4133376" y="480688"/>
          <a:ext cx="2901267" cy="201410"/>
        </a:xfrm>
        <a:custGeom>
          <a:avLst/>
          <a:gdLst/>
          <a:ahLst/>
          <a:cxnLst/>
          <a:rect l="0" t="0" r="0" b="0"/>
          <a:pathLst>
            <a:path>
              <a:moveTo>
                <a:pt x="0" y="0"/>
              </a:moveTo>
              <a:lnTo>
                <a:pt x="0" y="100705"/>
              </a:lnTo>
              <a:lnTo>
                <a:pt x="2901267" y="100705"/>
              </a:lnTo>
              <a:lnTo>
                <a:pt x="2901267"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D17E88-681F-46B5-B837-19E317BD9CBB}">
      <dsp:nvSpPr>
        <dsp:cNvPr id="0" name=""/>
        <dsp:cNvSpPr/>
      </dsp:nvSpPr>
      <dsp:spPr>
        <a:xfrm>
          <a:off x="5490498" y="1161647"/>
          <a:ext cx="143864" cy="2484060"/>
        </a:xfrm>
        <a:custGeom>
          <a:avLst/>
          <a:gdLst/>
          <a:ahLst/>
          <a:cxnLst/>
          <a:rect l="0" t="0" r="0" b="0"/>
          <a:pathLst>
            <a:path>
              <a:moveTo>
                <a:pt x="0" y="0"/>
              </a:moveTo>
              <a:lnTo>
                <a:pt x="0" y="2484060"/>
              </a:lnTo>
              <a:lnTo>
                <a:pt x="143864" y="2484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EACF39-DE1B-43C3-8F96-68ED515A28E6}">
      <dsp:nvSpPr>
        <dsp:cNvPr id="0" name=""/>
        <dsp:cNvSpPr/>
      </dsp:nvSpPr>
      <dsp:spPr>
        <a:xfrm>
          <a:off x="5490498" y="1161647"/>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B51952-C280-44E1-9E8F-D7FE12D2CDF1}">
      <dsp:nvSpPr>
        <dsp:cNvPr id="0" name=""/>
        <dsp:cNvSpPr/>
      </dsp:nvSpPr>
      <dsp:spPr>
        <a:xfrm>
          <a:off x="5490498" y="1161647"/>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AF0C3-5197-47DD-8A26-50AC38208510}">
      <dsp:nvSpPr>
        <dsp:cNvPr id="0" name=""/>
        <dsp:cNvSpPr/>
      </dsp:nvSpPr>
      <dsp:spPr>
        <a:xfrm>
          <a:off x="5490498" y="1161647"/>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212184-AE97-4F1F-A5E7-D1C9F70B85C5}">
      <dsp:nvSpPr>
        <dsp:cNvPr id="0" name=""/>
        <dsp:cNvSpPr/>
      </dsp:nvSpPr>
      <dsp:spPr>
        <a:xfrm>
          <a:off x="4133376" y="480688"/>
          <a:ext cx="1740760" cy="201410"/>
        </a:xfrm>
        <a:custGeom>
          <a:avLst/>
          <a:gdLst/>
          <a:ahLst/>
          <a:cxnLst/>
          <a:rect l="0" t="0" r="0" b="0"/>
          <a:pathLst>
            <a:path>
              <a:moveTo>
                <a:pt x="0" y="0"/>
              </a:moveTo>
              <a:lnTo>
                <a:pt x="0" y="100705"/>
              </a:lnTo>
              <a:lnTo>
                <a:pt x="1740760" y="100705"/>
              </a:lnTo>
              <a:lnTo>
                <a:pt x="1740760"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047B91-2798-479C-8B12-5996406CEABB}">
      <dsp:nvSpPr>
        <dsp:cNvPr id="0" name=""/>
        <dsp:cNvSpPr/>
      </dsp:nvSpPr>
      <dsp:spPr>
        <a:xfrm>
          <a:off x="4133376" y="480688"/>
          <a:ext cx="580253" cy="201410"/>
        </a:xfrm>
        <a:custGeom>
          <a:avLst/>
          <a:gdLst/>
          <a:ahLst/>
          <a:cxnLst/>
          <a:rect l="0" t="0" r="0" b="0"/>
          <a:pathLst>
            <a:path>
              <a:moveTo>
                <a:pt x="0" y="0"/>
              </a:moveTo>
              <a:lnTo>
                <a:pt x="0" y="100705"/>
              </a:lnTo>
              <a:lnTo>
                <a:pt x="580253" y="100705"/>
              </a:lnTo>
              <a:lnTo>
                <a:pt x="580253"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4F8DBD-6516-4102-9BCB-32D63AB53CAF}">
      <dsp:nvSpPr>
        <dsp:cNvPr id="0" name=""/>
        <dsp:cNvSpPr/>
      </dsp:nvSpPr>
      <dsp:spPr>
        <a:xfrm>
          <a:off x="3749738"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4D1962-292A-496E-96FE-BA1A6E42DB96}">
      <dsp:nvSpPr>
        <dsp:cNvPr id="0" name=""/>
        <dsp:cNvSpPr/>
      </dsp:nvSpPr>
      <dsp:spPr>
        <a:xfrm>
          <a:off x="3749738"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1AC603-6F87-41DC-9F7D-45162C1ABC39}">
      <dsp:nvSpPr>
        <dsp:cNvPr id="0" name=""/>
        <dsp:cNvSpPr/>
      </dsp:nvSpPr>
      <dsp:spPr>
        <a:xfrm>
          <a:off x="3553123" y="1161647"/>
          <a:ext cx="580253" cy="201410"/>
        </a:xfrm>
        <a:custGeom>
          <a:avLst/>
          <a:gdLst/>
          <a:ahLst/>
          <a:cxnLst/>
          <a:rect l="0" t="0" r="0" b="0"/>
          <a:pathLst>
            <a:path>
              <a:moveTo>
                <a:pt x="0" y="0"/>
              </a:moveTo>
              <a:lnTo>
                <a:pt x="0" y="100705"/>
              </a:lnTo>
              <a:lnTo>
                <a:pt x="580253" y="100705"/>
              </a:lnTo>
              <a:lnTo>
                <a:pt x="580253"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9F848B-9D40-488A-84E7-3595328CD656}">
      <dsp:nvSpPr>
        <dsp:cNvPr id="0" name=""/>
        <dsp:cNvSpPr/>
      </dsp:nvSpPr>
      <dsp:spPr>
        <a:xfrm>
          <a:off x="2589231" y="1842605"/>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D44569-4C90-415B-AD06-B03E8D3D4014}">
      <dsp:nvSpPr>
        <dsp:cNvPr id="0" name=""/>
        <dsp:cNvSpPr/>
      </dsp:nvSpPr>
      <dsp:spPr>
        <a:xfrm>
          <a:off x="2589231"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4C1A92-B5EC-437A-ADB5-183AD732331D}">
      <dsp:nvSpPr>
        <dsp:cNvPr id="0" name=""/>
        <dsp:cNvSpPr/>
      </dsp:nvSpPr>
      <dsp:spPr>
        <a:xfrm>
          <a:off x="2589231"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413AADC-CF3A-438A-9B93-CDE4FCDECF14}">
      <dsp:nvSpPr>
        <dsp:cNvPr id="0" name=""/>
        <dsp:cNvSpPr/>
      </dsp:nvSpPr>
      <dsp:spPr>
        <a:xfrm>
          <a:off x="2972869" y="1161647"/>
          <a:ext cx="580253" cy="201410"/>
        </a:xfrm>
        <a:custGeom>
          <a:avLst/>
          <a:gdLst/>
          <a:ahLst/>
          <a:cxnLst/>
          <a:rect l="0" t="0" r="0" b="0"/>
          <a:pathLst>
            <a:path>
              <a:moveTo>
                <a:pt x="580253" y="0"/>
              </a:moveTo>
              <a:lnTo>
                <a:pt x="580253" y="100705"/>
              </a:lnTo>
              <a:lnTo>
                <a:pt x="0" y="100705"/>
              </a:lnTo>
              <a:lnTo>
                <a:pt x="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DCC66A-A662-4FE9-8DA8-29FA8CE6844A}">
      <dsp:nvSpPr>
        <dsp:cNvPr id="0" name=""/>
        <dsp:cNvSpPr/>
      </dsp:nvSpPr>
      <dsp:spPr>
        <a:xfrm>
          <a:off x="3553123" y="480688"/>
          <a:ext cx="580253" cy="201410"/>
        </a:xfrm>
        <a:custGeom>
          <a:avLst/>
          <a:gdLst/>
          <a:ahLst/>
          <a:cxnLst/>
          <a:rect l="0" t="0" r="0" b="0"/>
          <a:pathLst>
            <a:path>
              <a:moveTo>
                <a:pt x="580253" y="0"/>
              </a:moveTo>
              <a:lnTo>
                <a:pt x="580253" y="100705"/>
              </a:lnTo>
              <a:lnTo>
                <a:pt x="0" y="100705"/>
              </a:lnTo>
              <a:lnTo>
                <a:pt x="0"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37F4F2-CE4F-4E3C-8B68-53135F0EA996}">
      <dsp:nvSpPr>
        <dsp:cNvPr id="0" name=""/>
        <dsp:cNvSpPr/>
      </dsp:nvSpPr>
      <dsp:spPr>
        <a:xfrm>
          <a:off x="1428724"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6E1B10-BE4C-48B5-90CD-627CC203A862}">
      <dsp:nvSpPr>
        <dsp:cNvPr id="0" name=""/>
        <dsp:cNvSpPr/>
      </dsp:nvSpPr>
      <dsp:spPr>
        <a:xfrm>
          <a:off x="1428724"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79A4D2-225F-4B08-86EC-E65F7E1D0D43}">
      <dsp:nvSpPr>
        <dsp:cNvPr id="0" name=""/>
        <dsp:cNvSpPr/>
      </dsp:nvSpPr>
      <dsp:spPr>
        <a:xfrm>
          <a:off x="1232109" y="1161647"/>
          <a:ext cx="580253" cy="201410"/>
        </a:xfrm>
        <a:custGeom>
          <a:avLst/>
          <a:gdLst/>
          <a:ahLst/>
          <a:cxnLst/>
          <a:rect l="0" t="0" r="0" b="0"/>
          <a:pathLst>
            <a:path>
              <a:moveTo>
                <a:pt x="0" y="0"/>
              </a:moveTo>
              <a:lnTo>
                <a:pt x="0" y="100705"/>
              </a:lnTo>
              <a:lnTo>
                <a:pt x="580253" y="100705"/>
              </a:lnTo>
              <a:lnTo>
                <a:pt x="580253"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335C28-8120-40A8-B5A8-864A7D9F3CF2}">
      <dsp:nvSpPr>
        <dsp:cNvPr id="0" name=""/>
        <dsp:cNvSpPr/>
      </dsp:nvSpPr>
      <dsp:spPr>
        <a:xfrm>
          <a:off x="268217" y="1842605"/>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2CE13F-4544-4F2C-926F-17EC00646E83}">
      <dsp:nvSpPr>
        <dsp:cNvPr id="0" name=""/>
        <dsp:cNvSpPr/>
      </dsp:nvSpPr>
      <dsp:spPr>
        <a:xfrm>
          <a:off x="268217"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8F9079-6492-47E4-9E59-3B70C815BE8D}">
      <dsp:nvSpPr>
        <dsp:cNvPr id="0" name=""/>
        <dsp:cNvSpPr/>
      </dsp:nvSpPr>
      <dsp:spPr>
        <a:xfrm>
          <a:off x="268217"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0EDD4-F7B0-45F3-8831-E2947ED673DA}">
      <dsp:nvSpPr>
        <dsp:cNvPr id="0" name=""/>
        <dsp:cNvSpPr/>
      </dsp:nvSpPr>
      <dsp:spPr>
        <a:xfrm>
          <a:off x="651856" y="1161647"/>
          <a:ext cx="580253" cy="201410"/>
        </a:xfrm>
        <a:custGeom>
          <a:avLst/>
          <a:gdLst/>
          <a:ahLst/>
          <a:cxnLst/>
          <a:rect l="0" t="0" r="0" b="0"/>
          <a:pathLst>
            <a:path>
              <a:moveTo>
                <a:pt x="580253" y="0"/>
              </a:moveTo>
              <a:lnTo>
                <a:pt x="580253" y="100705"/>
              </a:lnTo>
              <a:lnTo>
                <a:pt x="0" y="100705"/>
              </a:lnTo>
              <a:lnTo>
                <a:pt x="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3DEE66-C6E5-493A-B6AC-E22C23CDD9FA}">
      <dsp:nvSpPr>
        <dsp:cNvPr id="0" name=""/>
        <dsp:cNvSpPr/>
      </dsp:nvSpPr>
      <dsp:spPr>
        <a:xfrm>
          <a:off x="1232109" y="480688"/>
          <a:ext cx="2901267" cy="201410"/>
        </a:xfrm>
        <a:custGeom>
          <a:avLst/>
          <a:gdLst/>
          <a:ahLst/>
          <a:cxnLst/>
          <a:rect l="0" t="0" r="0" b="0"/>
          <a:pathLst>
            <a:path>
              <a:moveTo>
                <a:pt x="2901267" y="0"/>
              </a:moveTo>
              <a:lnTo>
                <a:pt x="2901267" y="100705"/>
              </a:lnTo>
              <a:lnTo>
                <a:pt x="0" y="100705"/>
              </a:lnTo>
              <a:lnTo>
                <a:pt x="0"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E18580-9DDD-4A15-B683-F8A61466BB6F}">
      <dsp:nvSpPr>
        <dsp:cNvPr id="0" name=""/>
        <dsp:cNvSpPr/>
      </dsp:nvSpPr>
      <dsp:spPr>
        <a:xfrm>
          <a:off x="3653828" y="1140"/>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Comunicación</a:t>
          </a:r>
        </a:p>
      </dsp:txBody>
      <dsp:txXfrm>
        <a:off x="3653828" y="1140"/>
        <a:ext cx="959096" cy="479548"/>
      </dsp:txXfrm>
    </dsp:sp>
    <dsp:sp modelId="{E7B094AA-F229-45B1-8E77-7BD1518AA1DC}">
      <dsp:nvSpPr>
        <dsp:cNvPr id="0" name=""/>
        <dsp:cNvSpPr/>
      </dsp:nvSpPr>
      <dsp:spPr>
        <a:xfrm>
          <a:off x="752561"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Emisor</a:t>
          </a:r>
        </a:p>
      </dsp:txBody>
      <dsp:txXfrm>
        <a:off x="752561" y="682099"/>
        <a:ext cx="959096" cy="479548"/>
      </dsp:txXfrm>
    </dsp:sp>
    <dsp:sp modelId="{87DE9B4A-E220-40A8-9018-6C036125D819}">
      <dsp:nvSpPr>
        <dsp:cNvPr id="0" name=""/>
        <dsp:cNvSpPr/>
      </dsp:nvSpPr>
      <dsp:spPr>
        <a:xfrm>
          <a:off x="172307"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 Completo</a:t>
          </a:r>
        </a:p>
      </dsp:txBody>
      <dsp:txXfrm>
        <a:off x="172307" y="1363057"/>
        <a:ext cx="959096" cy="479548"/>
      </dsp:txXfrm>
    </dsp:sp>
    <dsp:sp modelId="{67970E88-E930-4727-B0EE-913B365240C9}">
      <dsp:nvSpPr>
        <dsp:cNvPr id="0" name=""/>
        <dsp:cNvSpPr/>
      </dsp:nvSpPr>
      <dsp:spPr>
        <a:xfrm>
          <a:off x="412081"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paterno</a:t>
          </a:r>
        </a:p>
      </dsp:txBody>
      <dsp:txXfrm>
        <a:off x="412081" y="2044016"/>
        <a:ext cx="959096" cy="479548"/>
      </dsp:txXfrm>
    </dsp:sp>
    <dsp:sp modelId="{B0D3B13C-7109-44F9-9369-69A1CEF97A24}">
      <dsp:nvSpPr>
        <dsp:cNvPr id="0" name=""/>
        <dsp:cNvSpPr/>
      </dsp:nvSpPr>
      <dsp:spPr>
        <a:xfrm>
          <a:off x="412081"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materno</a:t>
          </a:r>
        </a:p>
      </dsp:txBody>
      <dsp:txXfrm>
        <a:off x="412081" y="2724974"/>
        <a:ext cx="959096" cy="479548"/>
      </dsp:txXfrm>
    </dsp:sp>
    <dsp:sp modelId="{60937D03-8BD5-4828-B344-744E559A75A0}">
      <dsp:nvSpPr>
        <dsp:cNvPr id="0" name=""/>
        <dsp:cNvSpPr/>
      </dsp:nvSpPr>
      <dsp:spPr>
        <a:xfrm>
          <a:off x="412081"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a:t>
          </a:r>
        </a:p>
      </dsp:txBody>
      <dsp:txXfrm>
        <a:off x="412081" y="3405933"/>
        <a:ext cx="959096" cy="479548"/>
      </dsp:txXfrm>
    </dsp:sp>
    <dsp:sp modelId="{08C6A750-662F-4023-8124-B0F4056EABAC}">
      <dsp:nvSpPr>
        <dsp:cNvPr id="0" name=""/>
        <dsp:cNvSpPr/>
      </dsp:nvSpPr>
      <dsp:spPr>
        <a:xfrm>
          <a:off x="1332814"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Documento identificativo</a:t>
          </a:r>
        </a:p>
      </dsp:txBody>
      <dsp:txXfrm>
        <a:off x="1332814" y="1363057"/>
        <a:ext cx="959096" cy="479548"/>
      </dsp:txXfrm>
    </dsp:sp>
    <dsp:sp modelId="{961892F3-4FE9-432B-BB45-F6B4D2ACC3D0}">
      <dsp:nvSpPr>
        <dsp:cNvPr id="0" name=""/>
        <dsp:cNvSpPr/>
      </dsp:nvSpPr>
      <dsp:spPr>
        <a:xfrm>
          <a:off x="1572588"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Número</a:t>
          </a:r>
        </a:p>
      </dsp:txBody>
      <dsp:txXfrm>
        <a:off x="1572588" y="2044016"/>
        <a:ext cx="959096" cy="479548"/>
      </dsp:txXfrm>
    </dsp:sp>
    <dsp:sp modelId="{198E5EA4-319B-44F7-AD99-0A4101A5EB74}">
      <dsp:nvSpPr>
        <dsp:cNvPr id="0" name=""/>
        <dsp:cNvSpPr/>
      </dsp:nvSpPr>
      <dsp:spPr>
        <a:xfrm>
          <a:off x="1572588"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Tipo de documento</a:t>
          </a:r>
        </a:p>
      </dsp:txBody>
      <dsp:txXfrm>
        <a:off x="1572588" y="2724974"/>
        <a:ext cx="959096" cy="479548"/>
      </dsp:txXfrm>
    </dsp:sp>
    <dsp:sp modelId="{7B4BF868-D05D-4FDD-B124-1F0239B0C9D9}">
      <dsp:nvSpPr>
        <dsp:cNvPr id="0" name=""/>
        <dsp:cNvSpPr/>
      </dsp:nvSpPr>
      <dsp:spPr>
        <a:xfrm>
          <a:off x="3073574"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Receptor</a:t>
          </a:r>
        </a:p>
      </dsp:txBody>
      <dsp:txXfrm>
        <a:off x="3073574" y="682099"/>
        <a:ext cx="959096" cy="479548"/>
      </dsp:txXfrm>
    </dsp:sp>
    <dsp:sp modelId="{4C1F6326-5B30-4F55-9CC6-915FED56A3AC}">
      <dsp:nvSpPr>
        <dsp:cNvPr id="0" name=""/>
        <dsp:cNvSpPr/>
      </dsp:nvSpPr>
      <dsp:spPr>
        <a:xfrm>
          <a:off x="2493321"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 Completo</a:t>
          </a:r>
        </a:p>
      </dsp:txBody>
      <dsp:txXfrm>
        <a:off x="2493321" y="1363057"/>
        <a:ext cx="959096" cy="479548"/>
      </dsp:txXfrm>
    </dsp:sp>
    <dsp:sp modelId="{7543B01D-A8A9-470C-A9E5-9FFD4108991D}">
      <dsp:nvSpPr>
        <dsp:cNvPr id="0" name=""/>
        <dsp:cNvSpPr/>
      </dsp:nvSpPr>
      <dsp:spPr>
        <a:xfrm>
          <a:off x="2733095"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paterno</a:t>
          </a:r>
        </a:p>
      </dsp:txBody>
      <dsp:txXfrm>
        <a:off x="2733095" y="2044016"/>
        <a:ext cx="959096" cy="479548"/>
      </dsp:txXfrm>
    </dsp:sp>
    <dsp:sp modelId="{DE1484CC-CC09-4956-8EFD-2877673BFF4D}">
      <dsp:nvSpPr>
        <dsp:cNvPr id="0" name=""/>
        <dsp:cNvSpPr/>
      </dsp:nvSpPr>
      <dsp:spPr>
        <a:xfrm>
          <a:off x="2733095"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materno</a:t>
          </a:r>
        </a:p>
      </dsp:txBody>
      <dsp:txXfrm>
        <a:off x="2733095" y="2724974"/>
        <a:ext cx="959096" cy="479548"/>
      </dsp:txXfrm>
    </dsp:sp>
    <dsp:sp modelId="{9F19F2E3-D795-4E3C-A700-C22765B4A133}">
      <dsp:nvSpPr>
        <dsp:cNvPr id="0" name=""/>
        <dsp:cNvSpPr/>
      </dsp:nvSpPr>
      <dsp:spPr>
        <a:xfrm>
          <a:off x="2733095"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a:t>
          </a:r>
        </a:p>
      </dsp:txBody>
      <dsp:txXfrm>
        <a:off x="2733095" y="3405933"/>
        <a:ext cx="959096" cy="479548"/>
      </dsp:txXfrm>
    </dsp:sp>
    <dsp:sp modelId="{39C41CBD-7759-4CA4-8A33-DCB9617FFC4C}">
      <dsp:nvSpPr>
        <dsp:cNvPr id="0" name=""/>
        <dsp:cNvSpPr/>
      </dsp:nvSpPr>
      <dsp:spPr>
        <a:xfrm>
          <a:off x="3653828"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Documento identificativo</a:t>
          </a:r>
        </a:p>
      </dsp:txBody>
      <dsp:txXfrm>
        <a:off x="3653828" y="1363057"/>
        <a:ext cx="959096" cy="479548"/>
      </dsp:txXfrm>
    </dsp:sp>
    <dsp:sp modelId="{4E64C3EF-4C40-429A-A54C-958529D6B548}">
      <dsp:nvSpPr>
        <dsp:cNvPr id="0" name=""/>
        <dsp:cNvSpPr/>
      </dsp:nvSpPr>
      <dsp:spPr>
        <a:xfrm>
          <a:off x="3893602"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Número</a:t>
          </a:r>
        </a:p>
      </dsp:txBody>
      <dsp:txXfrm>
        <a:off x="3893602" y="2044016"/>
        <a:ext cx="959096" cy="479548"/>
      </dsp:txXfrm>
    </dsp:sp>
    <dsp:sp modelId="{A3CCF966-016B-4566-AD91-C398BB3FBD21}">
      <dsp:nvSpPr>
        <dsp:cNvPr id="0" name=""/>
        <dsp:cNvSpPr/>
      </dsp:nvSpPr>
      <dsp:spPr>
        <a:xfrm>
          <a:off x="3893602"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Tipo de documento</a:t>
          </a:r>
        </a:p>
      </dsp:txBody>
      <dsp:txXfrm>
        <a:off x="3893602" y="2724974"/>
        <a:ext cx="959096" cy="479548"/>
      </dsp:txXfrm>
    </dsp:sp>
    <dsp:sp modelId="{F7B0BAE7-4C64-4EB2-AA81-2281BCF228F9}">
      <dsp:nvSpPr>
        <dsp:cNvPr id="0" name=""/>
        <dsp:cNvSpPr/>
      </dsp:nvSpPr>
      <dsp:spPr>
        <a:xfrm>
          <a:off x="4234081"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Mensaje</a:t>
          </a:r>
        </a:p>
      </dsp:txBody>
      <dsp:txXfrm>
        <a:off x="4234081" y="682099"/>
        <a:ext cx="959096" cy="479548"/>
      </dsp:txXfrm>
    </dsp:sp>
    <dsp:sp modelId="{996EB8F8-2569-4605-BEA3-8BC63DB46CF8}">
      <dsp:nvSpPr>
        <dsp:cNvPr id="0" name=""/>
        <dsp:cNvSpPr/>
      </dsp:nvSpPr>
      <dsp:spPr>
        <a:xfrm>
          <a:off x="5394588"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Fecha envío</a:t>
          </a:r>
        </a:p>
      </dsp:txBody>
      <dsp:txXfrm>
        <a:off x="5394588" y="682099"/>
        <a:ext cx="959096" cy="479548"/>
      </dsp:txXfrm>
    </dsp:sp>
    <dsp:sp modelId="{43C02F8F-26D5-4A0D-A50A-8A5923957A77}">
      <dsp:nvSpPr>
        <dsp:cNvPr id="0" name=""/>
        <dsp:cNvSpPr/>
      </dsp:nvSpPr>
      <dsp:spPr>
        <a:xfrm>
          <a:off x="5634362"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Día</a:t>
          </a:r>
        </a:p>
      </dsp:txBody>
      <dsp:txXfrm>
        <a:off x="5634362" y="1363057"/>
        <a:ext cx="959096" cy="479548"/>
      </dsp:txXfrm>
    </dsp:sp>
    <dsp:sp modelId="{89F520C6-3D98-484E-B2EB-C8C41C2220A9}">
      <dsp:nvSpPr>
        <dsp:cNvPr id="0" name=""/>
        <dsp:cNvSpPr/>
      </dsp:nvSpPr>
      <dsp:spPr>
        <a:xfrm>
          <a:off x="5634362"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Mes</a:t>
          </a:r>
        </a:p>
      </dsp:txBody>
      <dsp:txXfrm>
        <a:off x="5634362" y="2044016"/>
        <a:ext cx="959096" cy="479548"/>
      </dsp:txXfrm>
    </dsp:sp>
    <dsp:sp modelId="{F50D0302-1AE1-4372-819A-07770314338A}">
      <dsp:nvSpPr>
        <dsp:cNvPr id="0" name=""/>
        <dsp:cNvSpPr/>
      </dsp:nvSpPr>
      <dsp:spPr>
        <a:xfrm>
          <a:off x="5634362"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Año</a:t>
          </a:r>
        </a:p>
      </dsp:txBody>
      <dsp:txXfrm>
        <a:off x="5634362" y="2724974"/>
        <a:ext cx="959096" cy="479548"/>
      </dsp:txXfrm>
    </dsp:sp>
    <dsp:sp modelId="{6636B93D-1E11-4C69-8E6B-0ABF57D2F6D9}">
      <dsp:nvSpPr>
        <dsp:cNvPr id="0" name=""/>
        <dsp:cNvSpPr/>
      </dsp:nvSpPr>
      <dsp:spPr>
        <a:xfrm>
          <a:off x="5634362"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Hora</a:t>
          </a:r>
        </a:p>
      </dsp:txBody>
      <dsp:txXfrm>
        <a:off x="5634362" y="3405933"/>
        <a:ext cx="959096" cy="479548"/>
      </dsp:txXfrm>
    </dsp:sp>
    <dsp:sp modelId="{D04370E3-AEC0-415C-BD25-E2572B1F05C5}">
      <dsp:nvSpPr>
        <dsp:cNvPr id="0" name=""/>
        <dsp:cNvSpPr/>
      </dsp:nvSpPr>
      <dsp:spPr>
        <a:xfrm>
          <a:off x="6555095"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Canal de comunicación</a:t>
          </a:r>
        </a:p>
      </dsp:txBody>
      <dsp:txXfrm>
        <a:off x="6555095" y="682099"/>
        <a:ext cx="959096" cy="479548"/>
      </dsp:txXfrm>
    </dsp:sp>
    <dsp:sp modelId="{D00B97D6-00CD-4094-8814-62887DE1519E}">
      <dsp:nvSpPr>
        <dsp:cNvPr id="0" name=""/>
        <dsp:cNvSpPr/>
      </dsp:nvSpPr>
      <dsp:spPr>
        <a:xfrm>
          <a:off x="6794869"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Protocolo</a:t>
          </a:r>
        </a:p>
      </dsp:txBody>
      <dsp:txXfrm>
        <a:off x="6794869" y="1363057"/>
        <a:ext cx="959096" cy="479548"/>
      </dsp:txXfrm>
    </dsp:sp>
    <dsp:sp modelId="{B057560D-075A-481B-B3E3-BF71A4539A63}">
      <dsp:nvSpPr>
        <dsp:cNvPr id="0" name=""/>
        <dsp:cNvSpPr/>
      </dsp:nvSpPr>
      <dsp:spPr>
        <a:xfrm>
          <a:off x="6794869"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Puerto</a:t>
          </a:r>
        </a:p>
      </dsp:txBody>
      <dsp:txXfrm>
        <a:off x="6794869" y="2044016"/>
        <a:ext cx="959096" cy="4795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C7E01C-E147-458A-8CF0-0B4413F929E0}" type="datetimeFigureOut">
              <a:rPr lang="es-ES" smtClean="0"/>
              <a:t>26/3/20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FA38B-0920-4C4E-9F99-3393C237C61C}" type="slidenum">
              <a:rPr lang="es-ES" smtClean="0"/>
              <a:t>‹Nº›</a:t>
            </a:fld>
            <a:endParaRPr lang="es-ES"/>
          </a:p>
        </p:txBody>
      </p:sp>
    </p:spTree>
    <p:extLst>
      <p:ext uri="{BB962C8B-B14F-4D97-AF65-F5344CB8AC3E}">
        <p14:creationId xmlns:p14="http://schemas.microsoft.com/office/powerpoint/2010/main" val="3897764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i="0" kern="1200" dirty="0">
                <a:solidFill>
                  <a:schemeClr val="tx1"/>
                </a:solidFill>
                <a:effectLst/>
                <a:latin typeface="+mn-lt"/>
                <a:ea typeface="+mn-ea"/>
                <a:cs typeface="+mn-cs"/>
              </a:rPr>
              <a:t>Para que esto sea posible debemos incluir en el elemento raíz del esquema (el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 una referencia al espacio de nombres “http://www.w3.org/2001/</a:t>
            </a:r>
            <a:r>
              <a:rPr lang="es-ES" sz="1200" b="0" i="0" kern="1200" dirty="0" err="1">
                <a:solidFill>
                  <a:schemeClr val="tx1"/>
                </a:solidFill>
                <a:effectLst/>
                <a:latin typeface="+mn-lt"/>
                <a:ea typeface="+mn-ea"/>
                <a:cs typeface="+mn-cs"/>
              </a:rPr>
              <a:t>XMLSchema</a:t>
            </a:r>
            <a:r>
              <a:rPr lang="es-ES" sz="1200" b="0" i="0" kern="1200" dirty="0">
                <a:solidFill>
                  <a:schemeClr val="tx1"/>
                </a:solidFill>
                <a:effectLst/>
                <a:latin typeface="+mn-lt"/>
                <a:ea typeface="+mn-ea"/>
                <a:cs typeface="+mn-cs"/>
              </a:rPr>
              <a:t>”. Esto se hace incluyendo el atributo “</a:t>
            </a:r>
            <a:r>
              <a:rPr lang="es-ES" sz="1200" b="0" i="0" kern="1200" dirty="0" err="1">
                <a:solidFill>
                  <a:schemeClr val="tx1"/>
                </a:solidFill>
                <a:effectLst/>
                <a:latin typeface="+mn-lt"/>
                <a:ea typeface="+mn-ea"/>
                <a:cs typeface="+mn-cs"/>
              </a:rPr>
              <a:t>xmlns</a:t>
            </a:r>
            <a:r>
              <a:rPr lang="es-ES" sz="1200" b="0" i="0" kern="1200" dirty="0">
                <a:solidFill>
                  <a:schemeClr val="tx1"/>
                </a:solidFill>
                <a:effectLst/>
                <a:latin typeface="+mn-lt"/>
                <a:ea typeface="+mn-ea"/>
                <a:cs typeface="+mn-cs"/>
              </a:rPr>
              <a:t>” en 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 </a:t>
            </a:r>
            <a:r>
              <a:rPr lang="es-ES" sz="1200" b="0" i="0" kern="1200" dirty="0" err="1">
                <a:solidFill>
                  <a:schemeClr val="tx1"/>
                </a:solidFill>
                <a:effectLst/>
                <a:latin typeface="+mn-lt"/>
                <a:ea typeface="+mn-ea"/>
                <a:cs typeface="+mn-cs"/>
              </a:rPr>
              <a:t>xmlns</a:t>
            </a:r>
            <a:r>
              <a:rPr lang="es-ES" sz="1200" b="0" i="0" kern="1200" dirty="0">
                <a:solidFill>
                  <a:schemeClr val="tx1"/>
                </a:solidFill>
                <a:effectLst/>
                <a:latin typeface="+mn-lt"/>
                <a:ea typeface="+mn-ea"/>
                <a:cs typeface="+mn-cs"/>
              </a:rPr>
              <a:t>: identifica el espacio de nombres al que pertenecen los componentes incluidos en el esquema, asignando opcionalmente un prefijo (este prefijo suele ser “</a:t>
            </a:r>
            <a:r>
              <a:rPr lang="es-ES" sz="1200" b="0" i="0" kern="1200" dirty="0" err="1">
                <a:solidFill>
                  <a:schemeClr val="tx1"/>
                </a:solidFill>
                <a:effectLst/>
                <a:latin typeface="+mn-lt"/>
                <a:ea typeface="+mn-ea"/>
                <a:cs typeface="+mn-cs"/>
              </a:rPr>
              <a:t>xs</a:t>
            </a:r>
            <a:r>
              <a:rPr lang="es-ES" sz="1200" b="0" i="0" kern="1200" dirty="0">
                <a:solidFill>
                  <a:schemeClr val="tx1"/>
                </a:solidFill>
                <a:effectLst/>
                <a:latin typeface="+mn-lt"/>
                <a:ea typeface="+mn-ea"/>
                <a:cs typeface="+mn-cs"/>
              </a:rPr>
              <a:t>” o “</a:t>
            </a:r>
            <a:r>
              <a:rPr lang="es-ES" sz="1200" b="0" i="0" kern="1200" dirty="0" err="1">
                <a:solidFill>
                  <a:schemeClr val="tx1"/>
                </a:solidFill>
                <a:effectLst/>
                <a:latin typeface="+mn-lt"/>
                <a:ea typeface="+mn-ea"/>
                <a:cs typeface="+mn-cs"/>
              </a:rPr>
              <a:t>xsd</a:t>
            </a:r>
            <a:r>
              <a:rPr lang="es-ES" sz="1200" b="0" i="0" kern="1200" dirty="0">
                <a:solidFill>
                  <a:schemeClr val="tx1"/>
                </a:solidFill>
                <a:effectLst/>
                <a:latin typeface="+mn-lt"/>
                <a:ea typeface="+mn-ea"/>
                <a:cs typeface="+mn-cs"/>
              </a:rPr>
              <a:t>”. Así, la sentencia</a:t>
            </a:r>
          </a:p>
          <a:p>
            <a:r>
              <a:rPr lang="es-ES" b="1" dirty="0" err="1"/>
              <a:t>xmlns:xs</a:t>
            </a:r>
            <a:r>
              <a:rPr lang="es-ES" b="1" dirty="0"/>
              <a:t>=”http://www.w3.org/2001/</a:t>
            </a:r>
            <a:r>
              <a:rPr lang="es-ES" b="1" dirty="0" err="1"/>
              <a:t>XMLSchema</a:t>
            </a:r>
            <a:r>
              <a:rPr lang="es-ES" b="1" dirty="0"/>
              <a:t>”</a:t>
            </a:r>
            <a:endParaRPr lang="es-ES" dirty="0"/>
          </a:p>
          <a:p>
            <a:r>
              <a:rPr lang="es-ES" sz="1200" b="0" i="0" kern="1200" dirty="0">
                <a:solidFill>
                  <a:schemeClr val="tx1"/>
                </a:solidFill>
                <a:effectLst/>
                <a:latin typeface="+mn-lt"/>
                <a:ea typeface="+mn-ea"/>
                <a:cs typeface="+mn-cs"/>
              </a:rPr>
              <a:t>indica que los elementos y tipos de datos utilizados en el esquema provienen del espacio de nombres “http://www.w3.org/2001/</a:t>
            </a:r>
            <a:r>
              <a:rPr lang="es-ES" sz="1200" b="0" i="0" kern="1200" dirty="0" err="1">
                <a:solidFill>
                  <a:schemeClr val="tx1"/>
                </a:solidFill>
                <a:effectLst/>
                <a:latin typeface="+mn-lt"/>
                <a:ea typeface="+mn-ea"/>
                <a:cs typeface="+mn-cs"/>
              </a:rPr>
              <a:t>XMLSchema</a:t>
            </a:r>
            <a:r>
              <a:rPr lang="es-ES" sz="1200" b="0" i="0" kern="1200" dirty="0">
                <a:solidFill>
                  <a:schemeClr val="tx1"/>
                </a:solidFill>
                <a:effectLst/>
                <a:latin typeface="+mn-lt"/>
                <a:ea typeface="+mn-ea"/>
                <a:cs typeface="+mn-cs"/>
              </a:rPr>
              <a:t>”, al que se le asigna el prefijo “</a:t>
            </a:r>
            <a:r>
              <a:rPr lang="es-ES" sz="1200" b="0" i="0" kern="1200" dirty="0" err="1">
                <a:solidFill>
                  <a:schemeClr val="tx1"/>
                </a:solidFill>
                <a:effectLst/>
                <a:latin typeface="+mn-lt"/>
                <a:ea typeface="+mn-ea"/>
                <a:cs typeface="+mn-cs"/>
              </a:rPr>
              <a:t>xs</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Además, podemos hacer que el esquema que estamos creando tenga asociado un espacio de nombres propio (target </a:t>
            </a:r>
            <a:r>
              <a:rPr lang="es-ES" sz="1200" b="0" i="0" kern="1200" dirty="0" err="1">
                <a:solidFill>
                  <a:schemeClr val="tx1"/>
                </a:solidFill>
                <a:effectLst/>
                <a:latin typeface="+mn-lt"/>
                <a:ea typeface="+mn-ea"/>
                <a:cs typeface="+mn-cs"/>
              </a:rPr>
              <a:t>namespace</a:t>
            </a:r>
            <a:r>
              <a:rPr lang="es-ES" sz="1200" b="0" i="0" kern="1200" dirty="0">
                <a:solidFill>
                  <a:schemeClr val="tx1"/>
                </a:solidFill>
                <a:effectLst/>
                <a:latin typeface="+mn-lt"/>
                <a:ea typeface="+mn-ea"/>
                <a:cs typeface="+mn-cs"/>
              </a:rPr>
              <a:t>). Para ello se puede utilizar el atributo </a:t>
            </a:r>
            <a:r>
              <a:rPr lang="es-ES" sz="1200" b="1" i="0" kern="1200" dirty="0" err="1">
                <a:solidFill>
                  <a:schemeClr val="tx1"/>
                </a:solidFill>
                <a:effectLst/>
                <a:latin typeface="+mn-lt"/>
                <a:ea typeface="+mn-ea"/>
                <a:cs typeface="+mn-cs"/>
              </a:rPr>
              <a:t>targetNamespace</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del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que crea un espacio de nombres al que pertenecen los elementos que se definen en el esquema. Por ejemplo:</a:t>
            </a:r>
          </a:p>
          <a:p>
            <a:r>
              <a:rPr lang="es-ES" b="1" dirty="0" err="1"/>
              <a:t>targetNamespace</a:t>
            </a:r>
            <a:r>
              <a:rPr lang="es-ES" b="1" dirty="0"/>
              <a:t>:”http://www.prueba.es/esquema1”</a:t>
            </a:r>
            <a:endParaRPr lang="es-ES" dirty="0"/>
          </a:p>
          <a:p>
            <a:r>
              <a:rPr lang="es-ES" sz="1200" b="0" i="0" kern="1200" dirty="0">
                <a:solidFill>
                  <a:schemeClr val="tx1"/>
                </a:solidFill>
                <a:effectLst/>
                <a:latin typeface="+mn-lt"/>
                <a:ea typeface="+mn-ea"/>
                <a:cs typeface="+mn-cs"/>
              </a:rPr>
              <a:t>También se puede especificar si los elementos y los atributos declarados en él deben estar certificados por un espacio de nombres, ya sea explícitamente mediante un prefijo o implícitamente de forma predeterminada, cuando se utilicen en un documento instancia XML. Para ello se pueden utilizar los </a:t>
            </a:r>
            <a:r>
              <a:rPr lang="es-ES" sz="1200" b="0" i="0" kern="1200" dirty="0" err="1">
                <a:solidFill>
                  <a:schemeClr val="tx1"/>
                </a:solidFill>
                <a:effectLst/>
                <a:latin typeface="+mn-lt"/>
                <a:ea typeface="+mn-ea"/>
                <a:cs typeface="+mn-cs"/>
              </a:rPr>
              <a:t>atributos</a:t>
            </a:r>
            <a:r>
              <a:rPr lang="es-ES" sz="1200" b="1" i="0" kern="1200" dirty="0" err="1">
                <a:solidFill>
                  <a:schemeClr val="tx1"/>
                </a:solidFill>
                <a:effectLst/>
                <a:latin typeface="+mn-lt"/>
                <a:ea typeface="+mn-ea"/>
                <a:cs typeface="+mn-cs"/>
              </a:rPr>
              <a:t>elementFormDefault</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y </a:t>
            </a:r>
            <a:r>
              <a:rPr lang="es-ES" sz="1200" b="1" i="0" kern="1200" dirty="0" err="1">
                <a:solidFill>
                  <a:schemeClr val="tx1"/>
                </a:solidFill>
                <a:effectLst/>
                <a:latin typeface="+mn-lt"/>
                <a:ea typeface="+mn-ea"/>
                <a:cs typeface="+mn-cs"/>
              </a:rPr>
              <a:t>attributeFormDefault</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del elemento &lt;</a:t>
            </a:r>
            <a:r>
              <a:rPr lang="es-ES" sz="1200" b="0" i="0" kern="1200" dirty="0" err="1">
                <a:solidFill>
                  <a:schemeClr val="tx1"/>
                </a:solidFill>
                <a:effectLst/>
                <a:latin typeface="+mn-lt"/>
                <a:ea typeface="+mn-ea"/>
                <a:cs typeface="+mn-cs"/>
              </a:rPr>
              <a:t>xsd:schema</a:t>
            </a:r>
            <a:r>
              <a:rPr lang="es-ES" sz="1200" b="0" i="0" kern="1200" dirty="0">
                <a:solidFill>
                  <a:schemeClr val="tx1"/>
                </a:solidFill>
                <a:effectLst/>
                <a:latin typeface="+mn-lt"/>
                <a:ea typeface="+mn-ea"/>
                <a:cs typeface="+mn-cs"/>
              </a:rPr>
              <a:t>&gt;. Los posibles valores de estos atributos son:</a:t>
            </a:r>
          </a:p>
          <a:p>
            <a:r>
              <a:rPr lang="es-ES" sz="1200" b="0" i="0" kern="1200" dirty="0">
                <a:solidFill>
                  <a:schemeClr val="tx1"/>
                </a:solidFill>
                <a:effectLst/>
                <a:latin typeface="+mn-lt"/>
                <a:ea typeface="+mn-ea"/>
                <a:cs typeface="+mn-cs"/>
              </a:rPr>
              <a:t>“</a:t>
            </a:r>
            <a:r>
              <a:rPr lang="es-ES" sz="1200" b="1" i="0" kern="1200" dirty="0" err="1">
                <a:solidFill>
                  <a:schemeClr val="tx1"/>
                </a:solidFill>
                <a:effectLst/>
                <a:latin typeface="+mn-lt"/>
                <a:ea typeface="+mn-ea"/>
                <a:cs typeface="+mn-cs"/>
              </a:rPr>
              <a:t>qualified</a:t>
            </a:r>
            <a:r>
              <a:rPr lang="es-ES" sz="1200" b="0" i="0" kern="1200" dirty="0">
                <a:solidFill>
                  <a:schemeClr val="tx1"/>
                </a:solidFill>
                <a:effectLst/>
                <a:latin typeface="+mn-lt"/>
                <a:ea typeface="+mn-ea"/>
                <a:cs typeface="+mn-cs"/>
              </a:rPr>
              <a:t>”: indica que, en los documentos instancia XML que referencien a este esquema, los elementos (en el caso de </a:t>
            </a:r>
            <a:r>
              <a:rPr lang="es-ES" sz="1200" b="0" i="0" kern="1200" dirty="0" err="1">
                <a:solidFill>
                  <a:schemeClr val="tx1"/>
                </a:solidFill>
                <a:effectLst/>
                <a:latin typeface="+mn-lt"/>
                <a:ea typeface="+mn-ea"/>
                <a:cs typeface="+mn-cs"/>
              </a:rPr>
              <a:t>elementFormDefault</a:t>
            </a:r>
            <a:r>
              <a:rPr lang="es-ES" sz="1200" b="0" i="0" kern="1200" dirty="0">
                <a:solidFill>
                  <a:schemeClr val="tx1"/>
                </a:solidFill>
                <a:effectLst/>
                <a:latin typeface="+mn-lt"/>
                <a:ea typeface="+mn-ea"/>
                <a:cs typeface="+mn-cs"/>
              </a:rPr>
              <a:t>)/atributos (en el caso de </a:t>
            </a:r>
            <a:r>
              <a:rPr lang="es-ES" sz="1200" b="0" i="0" kern="1200" dirty="0" err="1">
                <a:solidFill>
                  <a:schemeClr val="tx1"/>
                </a:solidFill>
                <a:effectLst/>
                <a:latin typeface="+mn-lt"/>
                <a:ea typeface="+mn-ea"/>
                <a:cs typeface="+mn-cs"/>
              </a:rPr>
              <a:t>attributeFormDefault</a:t>
            </a:r>
            <a:r>
              <a:rPr lang="es-ES" sz="1200" b="0" i="0" kern="1200" dirty="0">
                <a:solidFill>
                  <a:schemeClr val="tx1"/>
                </a:solidFill>
                <a:effectLst/>
                <a:latin typeface="+mn-lt"/>
                <a:ea typeface="+mn-ea"/>
                <a:cs typeface="+mn-cs"/>
              </a:rPr>
              <a:t>) del “target </a:t>
            </a:r>
            <a:r>
              <a:rPr lang="es-ES" sz="1200" b="0" i="0" kern="1200" dirty="0" err="1">
                <a:solidFill>
                  <a:schemeClr val="tx1"/>
                </a:solidFill>
                <a:effectLst/>
                <a:latin typeface="+mn-lt"/>
                <a:ea typeface="+mn-ea"/>
                <a:cs typeface="+mn-cs"/>
              </a:rPr>
              <a:t>namespace</a:t>
            </a:r>
            <a:r>
              <a:rPr lang="es-ES" sz="1200" b="0" i="0" kern="1200" dirty="0">
                <a:solidFill>
                  <a:schemeClr val="tx1"/>
                </a:solidFill>
                <a:effectLst/>
                <a:latin typeface="+mn-lt"/>
                <a:ea typeface="+mn-ea"/>
                <a:cs typeface="+mn-cs"/>
              </a:rPr>
              <a:t>” deben estar cualificados con un prefijo.</a:t>
            </a:r>
          </a:p>
          <a:p>
            <a:r>
              <a:rPr lang="es-ES" sz="1200" b="0" i="0" kern="1200" dirty="0">
                <a:solidFill>
                  <a:schemeClr val="tx1"/>
                </a:solidFill>
                <a:effectLst/>
                <a:latin typeface="+mn-lt"/>
                <a:ea typeface="+mn-ea"/>
                <a:cs typeface="+mn-cs"/>
              </a:rPr>
              <a:t>“</a:t>
            </a:r>
            <a:r>
              <a:rPr lang="es-ES" sz="1200" b="1" i="0" kern="1200" dirty="0" err="1">
                <a:solidFill>
                  <a:schemeClr val="tx1"/>
                </a:solidFill>
                <a:effectLst/>
                <a:latin typeface="+mn-lt"/>
                <a:ea typeface="+mn-ea"/>
                <a:cs typeface="+mn-cs"/>
              </a:rPr>
              <a:t>unqualified</a:t>
            </a:r>
            <a:r>
              <a:rPr lang="es-ES" sz="1200" b="0" i="0" kern="1200" dirty="0">
                <a:solidFill>
                  <a:schemeClr val="tx1"/>
                </a:solidFill>
                <a:effectLst/>
                <a:latin typeface="+mn-lt"/>
                <a:ea typeface="+mn-ea"/>
                <a:cs typeface="+mn-cs"/>
              </a:rPr>
              <a:t>”: Este es el valor por defecto. Indica que los elementos/atributos no necesitan estar prefijados en el documento instancia.</a:t>
            </a:r>
          </a:p>
          <a:p>
            <a:endParaRPr lang="es-ES" dirty="0"/>
          </a:p>
        </p:txBody>
      </p:sp>
      <p:sp>
        <p:nvSpPr>
          <p:cNvPr id="4" name="3 Marcador de número de diapositiva"/>
          <p:cNvSpPr>
            <a:spLocks noGrp="1"/>
          </p:cNvSpPr>
          <p:nvPr>
            <p:ph type="sldNum" sz="quarter" idx="10"/>
          </p:nvPr>
        </p:nvSpPr>
        <p:spPr/>
        <p:txBody>
          <a:bodyPr/>
          <a:lstStyle/>
          <a:p>
            <a:fld id="{88AFA38B-0920-4C4E-9F99-3393C237C61C}" type="slidenum">
              <a:rPr lang="es-ES" smtClean="0"/>
              <a:t>8</a:t>
            </a:fld>
            <a:endParaRPr lang="es-ES"/>
          </a:p>
        </p:txBody>
      </p:sp>
    </p:spTree>
    <p:extLst>
      <p:ext uri="{BB962C8B-B14F-4D97-AF65-F5344CB8AC3E}">
        <p14:creationId xmlns:p14="http://schemas.microsoft.com/office/powerpoint/2010/main" val="228937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0" i="0" kern="1200" dirty="0">
                <a:solidFill>
                  <a:schemeClr val="tx1"/>
                </a:solidFill>
                <a:effectLst/>
                <a:latin typeface="+mn-lt"/>
                <a:ea typeface="+mn-ea"/>
                <a:cs typeface="+mn-cs"/>
              </a:rPr>
              <a:t>Para que esto sea posible debemos incluir en el elemento raíz del esquema (el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 una referencia al espacio de nombres “http://www.w3.org/2001/</a:t>
            </a:r>
            <a:r>
              <a:rPr lang="es-ES" sz="1200" b="0" i="0" kern="1200" dirty="0" err="1">
                <a:solidFill>
                  <a:schemeClr val="tx1"/>
                </a:solidFill>
                <a:effectLst/>
                <a:latin typeface="+mn-lt"/>
                <a:ea typeface="+mn-ea"/>
                <a:cs typeface="+mn-cs"/>
              </a:rPr>
              <a:t>XMLSchema</a:t>
            </a:r>
            <a:r>
              <a:rPr lang="es-ES" sz="1200" b="0" i="0" kern="1200" dirty="0">
                <a:solidFill>
                  <a:schemeClr val="tx1"/>
                </a:solidFill>
                <a:effectLst/>
                <a:latin typeface="+mn-lt"/>
                <a:ea typeface="+mn-ea"/>
                <a:cs typeface="+mn-cs"/>
              </a:rPr>
              <a:t>”. Esto se hace incluyendo el atributo “</a:t>
            </a:r>
            <a:r>
              <a:rPr lang="es-ES" sz="1200" b="0" i="0" kern="1200" dirty="0" err="1">
                <a:solidFill>
                  <a:schemeClr val="tx1"/>
                </a:solidFill>
                <a:effectLst/>
                <a:latin typeface="+mn-lt"/>
                <a:ea typeface="+mn-ea"/>
                <a:cs typeface="+mn-cs"/>
              </a:rPr>
              <a:t>xmlns</a:t>
            </a:r>
            <a:r>
              <a:rPr lang="es-ES" sz="1200" b="0" i="0" kern="1200" dirty="0">
                <a:solidFill>
                  <a:schemeClr val="tx1"/>
                </a:solidFill>
                <a:effectLst/>
                <a:latin typeface="+mn-lt"/>
                <a:ea typeface="+mn-ea"/>
                <a:cs typeface="+mn-cs"/>
              </a:rPr>
              <a:t>” en 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 </a:t>
            </a:r>
            <a:r>
              <a:rPr lang="es-ES" sz="1200" b="0" i="0" kern="1200" dirty="0" err="1">
                <a:solidFill>
                  <a:schemeClr val="tx1"/>
                </a:solidFill>
                <a:effectLst/>
                <a:latin typeface="+mn-lt"/>
                <a:ea typeface="+mn-ea"/>
                <a:cs typeface="+mn-cs"/>
              </a:rPr>
              <a:t>xmlns</a:t>
            </a:r>
            <a:r>
              <a:rPr lang="es-ES" sz="1200" b="0" i="0" kern="1200" dirty="0">
                <a:solidFill>
                  <a:schemeClr val="tx1"/>
                </a:solidFill>
                <a:effectLst/>
                <a:latin typeface="+mn-lt"/>
                <a:ea typeface="+mn-ea"/>
                <a:cs typeface="+mn-cs"/>
              </a:rPr>
              <a:t>: identifica el espacio de nombres al que pertenecen los componentes incluidos en el esquema, asignando opcionalmente un prefijo (este prefijo suele ser “</a:t>
            </a:r>
            <a:r>
              <a:rPr lang="es-ES" sz="1200" b="0" i="0" kern="1200" dirty="0" err="1">
                <a:solidFill>
                  <a:schemeClr val="tx1"/>
                </a:solidFill>
                <a:effectLst/>
                <a:latin typeface="+mn-lt"/>
                <a:ea typeface="+mn-ea"/>
                <a:cs typeface="+mn-cs"/>
              </a:rPr>
              <a:t>xs</a:t>
            </a:r>
            <a:r>
              <a:rPr lang="es-ES" sz="1200" b="0" i="0" kern="1200" dirty="0">
                <a:solidFill>
                  <a:schemeClr val="tx1"/>
                </a:solidFill>
                <a:effectLst/>
                <a:latin typeface="+mn-lt"/>
                <a:ea typeface="+mn-ea"/>
                <a:cs typeface="+mn-cs"/>
              </a:rPr>
              <a:t>” o “</a:t>
            </a:r>
            <a:r>
              <a:rPr lang="es-ES" sz="1200" b="0" i="0" kern="1200" dirty="0" err="1">
                <a:solidFill>
                  <a:schemeClr val="tx1"/>
                </a:solidFill>
                <a:effectLst/>
                <a:latin typeface="+mn-lt"/>
                <a:ea typeface="+mn-ea"/>
                <a:cs typeface="+mn-cs"/>
              </a:rPr>
              <a:t>xsd</a:t>
            </a:r>
            <a:r>
              <a:rPr lang="es-ES" sz="1200" b="0" i="0" kern="1200" dirty="0">
                <a:solidFill>
                  <a:schemeClr val="tx1"/>
                </a:solidFill>
                <a:effectLst/>
                <a:latin typeface="+mn-lt"/>
                <a:ea typeface="+mn-ea"/>
                <a:cs typeface="+mn-cs"/>
              </a:rPr>
              <a:t>”. Así, la sentencia</a:t>
            </a:r>
          </a:p>
          <a:p>
            <a:r>
              <a:rPr lang="es-ES" b="1" dirty="0" err="1"/>
              <a:t>xmlns:xs</a:t>
            </a:r>
            <a:r>
              <a:rPr lang="es-ES" b="1" dirty="0"/>
              <a:t>=”http://www.w3.org/2001/</a:t>
            </a:r>
            <a:r>
              <a:rPr lang="es-ES" b="1" dirty="0" err="1"/>
              <a:t>XMLSchema</a:t>
            </a:r>
            <a:r>
              <a:rPr lang="es-ES" b="1" dirty="0"/>
              <a:t>”</a:t>
            </a:r>
            <a:endParaRPr lang="es-ES" dirty="0"/>
          </a:p>
          <a:p>
            <a:r>
              <a:rPr lang="es-ES" sz="1200" b="0" i="0" kern="1200" dirty="0">
                <a:solidFill>
                  <a:schemeClr val="tx1"/>
                </a:solidFill>
                <a:effectLst/>
                <a:latin typeface="+mn-lt"/>
                <a:ea typeface="+mn-ea"/>
                <a:cs typeface="+mn-cs"/>
              </a:rPr>
              <a:t>indica que los elementos y tipos de datos utilizados en el esquema provienen del espacio de nombres “http://www.w3.org/2001/</a:t>
            </a:r>
            <a:r>
              <a:rPr lang="es-ES" sz="1200" b="0" i="0" kern="1200" dirty="0" err="1">
                <a:solidFill>
                  <a:schemeClr val="tx1"/>
                </a:solidFill>
                <a:effectLst/>
                <a:latin typeface="+mn-lt"/>
                <a:ea typeface="+mn-ea"/>
                <a:cs typeface="+mn-cs"/>
              </a:rPr>
              <a:t>XMLSchema</a:t>
            </a:r>
            <a:r>
              <a:rPr lang="es-ES" sz="1200" b="0" i="0" kern="1200" dirty="0">
                <a:solidFill>
                  <a:schemeClr val="tx1"/>
                </a:solidFill>
                <a:effectLst/>
                <a:latin typeface="+mn-lt"/>
                <a:ea typeface="+mn-ea"/>
                <a:cs typeface="+mn-cs"/>
              </a:rPr>
              <a:t>”, al que se le asigna el prefijo “</a:t>
            </a:r>
            <a:r>
              <a:rPr lang="es-ES" sz="1200" b="0" i="0" kern="1200" dirty="0" err="1">
                <a:solidFill>
                  <a:schemeClr val="tx1"/>
                </a:solidFill>
                <a:effectLst/>
                <a:latin typeface="+mn-lt"/>
                <a:ea typeface="+mn-ea"/>
                <a:cs typeface="+mn-cs"/>
              </a:rPr>
              <a:t>xs</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Además, podemos hacer que el esquema que estamos creando tenga asociado un espacio de nombres propio (target </a:t>
            </a:r>
            <a:r>
              <a:rPr lang="es-ES" sz="1200" b="0" i="0" kern="1200" dirty="0" err="1">
                <a:solidFill>
                  <a:schemeClr val="tx1"/>
                </a:solidFill>
                <a:effectLst/>
                <a:latin typeface="+mn-lt"/>
                <a:ea typeface="+mn-ea"/>
                <a:cs typeface="+mn-cs"/>
              </a:rPr>
              <a:t>namespace</a:t>
            </a:r>
            <a:r>
              <a:rPr lang="es-ES" sz="1200" b="0" i="0" kern="1200" dirty="0">
                <a:solidFill>
                  <a:schemeClr val="tx1"/>
                </a:solidFill>
                <a:effectLst/>
                <a:latin typeface="+mn-lt"/>
                <a:ea typeface="+mn-ea"/>
                <a:cs typeface="+mn-cs"/>
              </a:rPr>
              <a:t>). Para ello se puede utilizar el atributo </a:t>
            </a:r>
            <a:r>
              <a:rPr lang="es-ES" sz="1200" b="1" i="0" kern="1200" dirty="0" err="1">
                <a:solidFill>
                  <a:schemeClr val="tx1"/>
                </a:solidFill>
                <a:effectLst/>
                <a:latin typeface="+mn-lt"/>
                <a:ea typeface="+mn-ea"/>
                <a:cs typeface="+mn-cs"/>
              </a:rPr>
              <a:t>targetNamespace</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del elemento “</a:t>
            </a:r>
            <a:r>
              <a:rPr lang="es-ES" sz="1200" b="0" i="0" kern="1200" dirty="0" err="1">
                <a:solidFill>
                  <a:schemeClr val="tx1"/>
                </a:solidFill>
                <a:effectLst/>
                <a:latin typeface="+mn-lt"/>
                <a:ea typeface="+mn-ea"/>
                <a:cs typeface="+mn-cs"/>
              </a:rPr>
              <a:t>schema</a:t>
            </a:r>
            <a:r>
              <a:rPr lang="es-ES" sz="1200" b="0" i="0" kern="1200" dirty="0">
                <a:solidFill>
                  <a:schemeClr val="tx1"/>
                </a:solidFill>
                <a:effectLst/>
                <a:latin typeface="+mn-lt"/>
                <a:ea typeface="+mn-ea"/>
                <a:cs typeface="+mn-cs"/>
              </a:rPr>
              <a:t>”:</a:t>
            </a:r>
          </a:p>
          <a:p>
            <a:r>
              <a:rPr lang="es-ES" sz="1200" b="0" i="0" kern="1200" dirty="0">
                <a:solidFill>
                  <a:schemeClr val="tx1"/>
                </a:solidFill>
                <a:effectLst/>
                <a:latin typeface="+mn-lt"/>
                <a:ea typeface="+mn-ea"/>
                <a:cs typeface="+mn-cs"/>
              </a:rPr>
              <a:t>que crea un espacio de nombres al que pertenecen los elementos que se definen en el esquema. Por ejemplo:</a:t>
            </a:r>
          </a:p>
          <a:p>
            <a:r>
              <a:rPr lang="es-ES" b="1" dirty="0" err="1"/>
              <a:t>targetNamespace</a:t>
            </a:r>
            <a:r>
              <a:rPr lang="es-ES" b="1" dirty="0"/>
              <a:t>:”http://www.prueba.es/esquema1”</a:t>
            </a:r>
            <a:endParaRPr lang="es-ES" dirty="0"/>
          </a:p>
          <a:p>
            <a:r>
              <a:rPr lang="es-ES" sz="1200" b="0" i="0" kern="1200" dirty="0">
                <a:solidFill>
                  <a:schemeClr val="tx1"/>
                </a:solidFill>
                <a:effectLst/>
                <a:latin typeface="+mn-lt"/>
                <a:ea typeface="+mn-ea"/>
                <a:cs typeface="+mn-cs"/>
              </a:rPr>
              <a:t>También se puede especificar si los elementos y los atributos declarados en él deben estar certificados por un espacio de nombres, ya sea explícitamente mediante un prefijo o implícitamente de forma predeterminada, cuando se utilicen en un documento instancia XML. Para ello se pueden utilizar los </a:t>
            </a:r>
            <a:r>
              <a:rPr lang="es-ES" sz="1200" b="0" i="0" kern="1200" dirty="0" err="1">
                <a:solidFill>
                  <a:schemeClr val="tx1"/>
                </a:solidFill>
                <a:effectLst/>
                <a:latin typeface="+mn-lt"/>
                <a:ea typeface="+mn-ea"/>
                <a:cs typeface="+mn-cs"/>
              </a:rPr>
              <a:t>atributos</a:t>
            </a:r>
            <a:r>
              <a:rPr lang="es-ES" sz="1200" b="1" i="0" kern="1200" dirty="0" err="1">
                <a:solidFill>
                  <a:schemeClr val="tx1"/>
                </a:solidFill>
                <a:effectLst/>
                <a:latin typeface="+mn-lt"/>
                <a:ea typeface="+mn-ea"/>
                <a:cs typeface="+mn-cs"/>
              </a:rPr>
              <a:t>elementFormDefault</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y </a:t>
            </a:r>
            <a:r>
              <a:rPr lang="es-ES" sz="1200" b="1" i="0" kern="1200" dirty="0" err="1">
                <a:solidFill>
                  <a:schemeClr val="tx1"/>
                </a:solidFill>
                <a:effectLst/>
                <a:latin typeface="+mn-lt"/>
                <a:ea typeface="+mn-ea"/>
                <a:cs typeface="+mn-cs"/>
              </a:rPr>
              <a:t>attributeFormDefault</a:t>
            </a:r>
            <a:r>
              <a:rPr lang="es-ES" sz="1200" b="1" i="0" kern="1200" dirty="0">
                <a:solidFill>
                  <a:schemeClr val="tx1"/>
                </a:solidFill>
                <a:effectLst/>
                <a:latin typeface="+mn-lt"/>
                <a:ea typeface="+mn-ea"/>
                <a:cs typeface="+mn-cs"/>
              </a:rPr>
              <a:t> </a:t>
            </a:r>
            <a:r>
              <a:rPr lang="es-ES" sz="1200" b="0" i="0" kern="1200" dirty="0">
                <a:solidFill>
                  <a:schemeClr val="tx1"/>
                </a:solidFill>
                <a:effectLst/>
                <a:latin typeface="+mn-lt"/>
                <a:ea typeface="+mn-ea"/>
                <a:cs typeface="+mn-cs"/>
              </a:rPr>
              <a:t>del elemento &lt;</a:t>
            </a:r>
            <a:r>
              <a:rPr lang="es-ES" sz="1200" b="0" i="0" kern="1200" dirty="0" err="1">
                <a:solidFill>
                  <a:schemeClr val="tx1"/>
                </a:solidFill>
                <a:effectLst/>
                <a:latin typeface="+mn-lt"/>
                <a:ea typeface="+mn-ea"/>
                <a:cs typeface="+mn-cs"/>
              </a:rPr>
              <a:t>xsd:schema</a:t>
            </a:r>
            <a:r>
              <a:rPr lang="es-ES" sz="1200" b="0" i="0" kern="1200" dirty="0">
                <a:solidFill>
                  <a:schemeClr val="tx1"/>
                </a:solidFill>
                <a:effectLst/>
                <a:latin typeface="+mn-lt"/>
                <a:ea typeface="+mn-ea"/>
                <a:cs typeface="+mn-cs"/>
              </a:rPr>
              <a:t>&gt;. Los posibles valores de estos atributos son:</a:t>
            </a:r>
          </a:p>
          <a:p>
            <a:r>
              <a:rPr lang="es-ES" sz="1200" b="0" i="0" kern="1200" dirty="0">
                <a:solidFill>
                  <a:schemeClr val="tx1"/>
                </a:solidFill>
                <a:effectLst/>
                <a:latin typeface="+mn-lt"/>
                <a:ea typeface="+mn-ea"/>
                <a:cs typeface="+mn-cs"/>
              </a:rPr>
              <a:t>“</a:t>
            </a:r>
            <a:r>
              <a:rPr lang="es-ES" sz="1200" b="1" i="0" kern="1200" dirty="0" err="1">
                <a:solidFill>
                  <a:schemeClr val="tx1"/>
                </a:solidFill>
                <a:effectLst/>
                <a:latin typeface="+mn-lt"/>
                <a:ea typeface="+mn-ea"/>
                <a:cs typeface="+mn-cs"/>
              </a:rPr>
              <a:t>qualified</a:t>
            </a:r>
            <a:r>
              <a:rPr lang="es-ES" sz="1200" b="0" i="0" kern="1200" dirty="0">
                <a:solidFill>
                  <a:schemeClr val="tx1"/>
                </a:solidFill>
                <a:effectLst/>
                <a:latin typeface="+mn-lt"/>
                <a:ea typeface="+mn-ea"/>
                <a:cs typeface="+mn-cs"/>
              </a:rPr>
              <a:t>”: indica que, en los documentos instancia XML que referencien a este esquema, los elementos (en el caso de </a:t>
            </a:r>
            <a:r>
              <a:rPr lang="es-ES" sz="1200" b="0" i="0" kern="1200" dirty="0" err="1">
                <a:solidFill>
                  <a:schemeClr val="tx1"/>
                </a:solidFill>
                <a:effectLst/>
                <a:latin typeface="+mn-lt"/>
                <a:ea typeface="+mn-ea"/>
                <a:cs typeface="+mn-cs"/>
              </a:rPr>
              <a:t>elementFormDefault</a:t>
            </a:r>
            <a:r>
              <a:rPr lang="es-ES" sz="1200" b="0" i="0" kern="1200" dirty="0">
                <a:solidFill>
                  <a:schemeClr val="tx1"/>
                </a:solidFill>
                <a:effectLst/>
                <a:latin typeface="+mn-lt"/>
                <a:ea typeface="+mn-ea"/>
                <a:cs typeface="+mn-cs"/>
              </a:rPr>
              <a:t>)/atributos (en el caso de </a:t>
            </a:r>
            <a:r>
              <a:rPr lang="es-ES" sz="1200" b="0" i="0" kern="1200" dirty="0" err="1">
                <a:solidFill>
                  <a:schemeClr val="tx1"/>
                </a:solidFill>
                <a:effectLst/>
                <a:latin typeface="+mn-lt"/>
                <a:ea typeface="+mn-ea"/>
                <a:cs typeface="+mn-cs"/>
              </a:rPr>
              <a:t>attributeFormDefault</a:t>
            </a:r>
            <a:r>
              <a:rPr lang="es-ES" sz="1200" b="0" i="0" kern="1200" dirty="0">
                <a:solidFill>
                  <a:schemeClr val="tx1"/>
                </a:solidFill>
                <a:effectLst/>
                <a:latin typeface="+mn-lt"/>
                <a:ea typeface="+mn-ea"/>
                <a:cs typeface="+mn-cs"/>
              </a:rPr>
              <a:t>) del “target </a:t>
            </a:r>
            <a:r>
              <a:rPr lang="es-ES" sz="1200" b="0" i="0" kern="1200" dirty="0" err="1">
                <a:solidFill>
                  <a:schemeClr val="tx1"/>
                </a:solidFill>
                <a:effectLst/>
                <a:latin typeface="+mn-lt"/>
                <a:ea typeface="+mn-ea"/>
                <a:cs typeface="+mn-cs"/>
              </a:rPr>
              <a:t>namespace</a:t>
            </a:r>
            <a:r>
              <a:rPr lang="es-ES" sz="1200" b="0" i="0" kern="1200" dirty="0">
                <a:solidFill>
                  <a:schemeClr val="tx1"/>
                </a:solidFill>
                <a:effectLst/>
                <a:latin typeface="+mn-lt"/>
                <a:ea typeface="+mn-ea"/>
                <a:cs typeface="+mn-cs"/>
              </a:rPr>
              <a:t>” deben estar cualificados con un prefijo.</a:t>
            </a:r>
          </a:p>
          <a:p>
            <a:r>
              <a:rPr lang="es-ES" sz="1200" b="0" i="0" kern="1200" dirty="0">
                <a:solidFill>
                  <a:schemeClr val="tx1"/>
                </a:solidFill>
                <a:effectLst/>
                <a:latin typeface="+mn-lt"/>
                <a:ea typeface="+mn-ea"/>
                <a:cs typeface="+mn-cs"/>
              </a:rPr>
              <a:t>“</a:t>
            </a:r>
            <a:r>
              <a:rPr lang="es-ES" sz="1200" b="1" i="0" kern="1200" dirty="0" err="1">
                <a:solidFill>
                  <a:schemeClr val="tx1"/>
                </a:solidFill>
                <a:effectLst/>
                <a:latin typeface="+mn-lt"/>
                <a:ea typeface="+mn-ea"/>
                <a:cs typeface="+mn-cs"/>
              </a:rPr>
              <a:t>unqualified</a:t>
            </a:r>
            <a:r>
              <a:rPr lang="es-ES" sz="1200" b="0" i="0" kern="1200" dirty="0">
                <a:solidFill>
                  <a:schemeClr val="tx1"/>
                </a:solidFill>
                <a:effectLst/>
                <a:latin typeface="+mn-lt"/>
                <a:ea typeface="+mn-ea"/>
                <a:cs typeface="+mn-cs"/>
              </a:rPr>
              <a:t>”: Este es el valor por defecto. Indica que los elementos/atributos no necesitan estar prefijados en el documento instancia.</a:t>
            </a:r>
          </a:p>
          <a:p>
            <a:endParaRPr lang="es-ES" dirty="0"/>
          </a:p>
        </p:txBody>
      </p:sp>
      <p:sp>
        <p:nvSpPr>
          <p:cNvPr id="4" name="3 Marcador de número de diapositiva"/>
          <p:cNvSpPr>
            <a:spLocks noGrp="1"/>
          </p:cNvSpPr>
          <p:nvPr>
            <p:ph type="sldNum" sz="quarter" idx="10"/>
          </p:nvPr>
        </p:nvSpPr>
        <p:spPr/>
        <p:txBody>
          <a:bodyPr/>
          <a:lstStyle/>
          <a:p>
            <a:fld id="{88AFA38B-0920-4C4E-9F99-3393C237C61C}" type="slidenum">
              <a:rPr lang="es-ES" smtClean="0"/>
              <a:t>9</a:t>
            </a:fld>
            <a:endParaRPr lang="es-ES"/>
          </a:p>
        </p:txBody>
      </p:sp>
    </p:spTree>
    <p:extLst>
      <p:ext uri="{BB962C8B-B14F-4D97-AF65-F5344CB8AC3E}">
        <p14:creationId xmlns:p14="http://schemas.microsoft.com/office/powerpoint/2010/main" val="2289371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s-ES" dirty="0"/>
              <a:t>Ver la idea en mi cuadernito de notas.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prstClr val="white"/>
              </a:solidFill>
            </a:endParaRPr>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extLst>
      <p:ext uri="{BB962C8B-B14F-4D97-AF65-F5344CB8AC3E}">
        <p14:creationId xmlns:p14="http://schemas.microsoft.com/office/powerpoint/2010/main" val="127406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8807822"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XML Schema</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Tree>
    <p:extLst>
      <p:ext uri="{BB962C8B-B14F-4D97-AF65-F5344CB8AC3E}">
        <p14:creationId xmlns:p14="http://schemas.microsoft.com/office/powerpoint/2010/main" val="230894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3 Marcador de pie de página"/>
          <p:cNvSpPr>
            <a:spLocks noGrp="1"/>
          </p:cNvSpPr>
          <p:nvPr>
            <p:ph type="ftr" sz="quarter" idx="10"/>
          </p:nvPr>
        </p:nvSpPr>
        <p:spPr/>
        <p:txBody>
          <a:bodyPr/>
          <a:lstStyle/>
          <a:p>
            <a:r>
              <a:rPr lang="es-ES"/>
              <a:t>XML Schema</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
        <p:nvSpPr>
          <p:cNvPr id="6" name="2 Marcador de contenido"/>
          <p:cNvSpPr>
            <a:spLocks noGrp="1"/>
          </p:cNvSpPr>
          <p:nvPr>
            <p:ph idx="12"/>
          </p:nvPr>
        </p:nvSpPr>
        <p:spPr>
          <a:xfrm>
            <a:off x="4842063" y="57209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Tree>
    <p:extLst>
      <p:ext uri="{BB962C8B-B14F-4D97-AF65-F5344CB8AC3E}">
        <p14:creationId xmlns:p14="http://schemas.microsoft.com/office/powerpoint/2010/main" val="18908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24384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57150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152400" y="6248400"/>
            <a:ext cx="1901825" cy="457200"/>
          </a:xfrm>
          <a:prstGeom prst="rect">
            <a:avLst/>
          </a:prstGeom>
        </p:spPr>
        <p:txBody>
          <a:bodyPr/>
          <a:lstStyle>
            <a:lvl1pPr>
              <a:defRPr/>
            </a:lvl1pPr>
          </a:lstStyle>
          <a:p>
            <a:endParaRPr lang="es-ES" altLang="es-ES"/>
          </a:p>
        </p:txBody>
      </p:sp>
      <p:sp>
        <p:nvSpPr>
          <p:cNvPr id="6" name="5 Marcador de pie de página"/>
          <p:cNvSpPr>
            <a:spLocks noGrp="1"/>
          </p:cNvSpPr>
          <p:nvPr>
            <p:ph type="ftr" sz="quarter" idx="11"/>
          </p:nvPr>
        </p:nvSpPr>
        <p:spPr/>
        <p:txBody>
          <a:bodyPr/>
          <a:lstStyle>
            <a:lvl1pPr>
              <a:defRPr/>
            </a:lvl1pPr>
          </a:lstStyle>
          <a:p>
            <a:r>
              <a:rPr lang="es-ES" altLang="es-ES"/>
              <a:t>XML Schema</a:t>
            </a:r>
          </a:p>
        </p:txBody>
      </p:sp>
      <p:sp>
        <p:nvSpPr>
          <p:cNvPr id="7" name="6 Marcador de número de diapositiva"/>
          <p:cNvSpPr>
            <a:spLocks noGrp="1"/>
          </p:cNvSpPr>
          <p:nvPr>
            <p:ph type="sldNum" sz="quarter" idx="12"/>
          </p:nvPr>
        </p:nvSpPr>
        <p:spPr/>
        <p:txBody>
          <a:bodyPr/>
          <a:lstStyle>
            <a:lvl1pPr>
              <a:defRPr/>
            </a:lvl1pPr>
          </a:lstStyle>
          <a:p>
            <a:fld id="{D0275BB9-48D1-4A95-8D2D-706D5DAE4AA3}" type="slidenum">
              <a:rPr lang="es-ES" altLang="es-ES"/>
              <a:pPr/>
              <a:t>‹Nº›</a:t>
            </a:fld>
            <a:endParaRPr lang="es-ES" altLang="es-ES"/>
          </a:p>
        </p:txBody>
      </p:sp>
    </p:spTree>
    <p:extLst>
      <p:ext uri="{BB962C8B-B14F-4D97-AF65-F5344CB8AC3E}">
        <p14:creationId xmlns:p14="http://schemas.microsoft.com/office/powerpoint/2010/main" val="1354814754"/>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2438400" y="1600200"/>
            <a:ext cx="3124200" cy="4495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5715000" y="1600200"/>
            <a:ext cx="3124200" cy="44958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152400" y="6248400"/>
            <a:ext cx="1901825" cy="457200"/>
          </a:xfrm>
          <a:prstGeom prst="rect">
            <a:avLst/>
          </a:prstGeom>
        </p:spPr>
        <p:txBody>
          <a:bodyPr/>
          <a:lstStyle>
            <a:lvl1pPr>
              <a:defRPr/>
            </a:lvl1pPr>
          </a:lstStyle>
          <a:p>
            <a:endParaRPr lang="es-ES" alt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r>
              <a:rPr lang="es-ES" altLang="es-ES"/>
              <a:t>XML Schema</a:t>
            </a:r>
          </a:p>
        </p:txBody>
      </p:sp>
      <p:sp>
        <p:nvSpPr>
          <p:cNvPr id="7" name="6 Marcador de número de diapositiva"/>
          <p:cNvSpPr>
            <a:spLocks noGrp="1"/>
          </p:cNvSpPr>
          <p:nvPr>
            <p:ph type="sldNum" sz="quarter" idx="12"/>
          </p:nvPr>
        </p:nvSpPr>
        <p:spPr>
          <a:xfrm>
            <a:off x="6934200" y="6248400"/>
            <a:ext cx="1905000" cy="457200"/>
          </a:xfrm>
        </p:spPr>
        <p:txBody>
          <a:bodyPr/>
          <a:lstStyle>
            <a:lvl1pPr>
              <a:defRPr/>
            </a:lvl1pPr>
          </a:lstStyle>
          <a:p>
            <a:fld id="{53D25E36-894F-4E70-A04B-693E4C90184C}" type="slidenum">
              <a:rPr lang="es-ES" altLang="es-ES"/>
              <a:pPr/>
              <a:t>‹Nº›</a:t>
            </a:fld>
            <a:endParaRPr lang="es-ES" altLang="es-ES"/>
          </a:p>
        </p:txBody>
      </p:sp>
    </p:spTree>
    <p:extLst>
      <p:ext uri="{BB962C8B-B14F-4D97-AF65-F5344CB8AC3E}">
        <p14:creationId xmlns:p14="http://schemas.microsoft.com/office/powerpoint/2010/main" val="2941556192"/>
      </p:ext>
    </p:extLst>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133166" y="441796"/>
            <a:ext cx="8836210"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5715630"/>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solidFill>
                <a:prstClr val="black"/>
              </a:solidFill>
            </a:endParaRPr>
          </a:p>
        </p:txBody>
      </p:sp>
      <p:sp>
        <p:nvSpPr>
          <p:cNvPr id="124978" name="Rectangle 50"/>
          <p:cNvSpPr>
            <a:spLocks noChangeArrowheads="1"/>
          </p:cNvSpPr>
          <p:nvPr/>
        </p:nvSpPr>
        <p:spPr bwMode="auto">
          <a:xfrm>
            <a:off x="1371600" y="5742524"/>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5715630"/>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646334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6" name="Oval 58"/>
          <p:cNvSpPr>
            <a:spLocks noChangeAspect="1" noChangeArrowheads="1"/>
          </p:cNvSpPr>
          <p:nvPr/>
        </p:nvSpPr>
        <p:spPr bwMode="auto">
          <a:xfrm>
            <a:off x="12144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7" name="Oval 59"/>
          <p:cNvSpPr>
            <a:spLocks noChangeAspect="1" noChangeArrowheads="1"/>
          </p:cNvSpPr>
          <p:nvPr/>
        </p:nvSpPr>
        <p:spPr bwMode="auto">
          <a:xfrm>
            <a:off x="14303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8" name="Line 60"/>
          <p:cNvSpPr>
            <a:spLocks noChangeShapeType="1"/>
          </p:cNvSpPr>
          <p:nvPr/>
        </p:nvSpPr>
        <p:spPr bwMode="auto">
          <a:xfrm>
            <a:off x="1235075" y="5887080"/>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9" name="Oval 61"/>
          <p:cNvSpPr>
            <a:spLocks noChangeAspect="1" noChangeArrowheads="1"/>
          </p:cNvSpPr>
          <p:nvPr/>
        </p:nvSpPr>
        <p:spPr bwMode="auto">
          <a:xfrm>
            <a:off x="12112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0" name="Oval 62"/>
          <p:cNvSpPr>
            <a:spLocks noChangeAspect="1" noChangeArrowheads="1"/>
          </p:cNvSpPr>
          <p:nvPr/>
        </p:nvSpPr>
        <p:spPr bwMode="auto">
          <a:xfrm>
            <a:off x="14271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1" name="Line 63"/>
          <p:cNvSpPr>
            <a:spLocks noChangeShapeType="1"/>
          </p:cNvSpPr>
          <p:nvPr/>
        </p:nvSpPr>
        <p:spPr bwMode="auto">
          <a:xfrm>
            <a:off x="7358063" y="646175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2" name="Oval 64"/>
          <p:cNvSpPr>
            <a:spLocks noChangeAspect="1" noChangeArrowheads="1"/>
          </p:cNvSpPr>
          <p:nvPr/>
        </p:nvSpPr>
        <p:spPr bwMode="auto">
          <a:xfrm>
            <a:off x="73326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3" name="Oval 65"/>
          <p:cNvSpPr>
            <a:spLocks noChangeAspect="1" noChangeArrowheads="1"/>
          </p:cNvSpPr>
          <p:nvPr/>
        </p:nvSpPr>
        <p:spPr bwMode="auto">
          <a:xfrm>
            <a:off x="75485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4" name="Line 66"/>
          <p:cNvSpPr>
            <a:spLocks noChangeShapeType="1"/>
          </p:cNvSpPr>
          <p:nvPr/>
        </p:nvSpPr>
        <p:spPr bwMode="auto">
          <a:xfrm>
            <a:off x="7353300" y="588549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5" name="Oval 67"/>
          <p:cNvSpPr>
            <a:spLocks noChangeAspect="1" noChangeArrowheads="1"/>
          </p:cNvSpPr>
          <p:nvPr/>
        </p:nvSpPr>
        <p:spPr bwMode="auto">
          <a:xfrm>
            <a:off x="7329488" y="5863267"/>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6" name="Oval 68"/>
          <p:cNvSpPr>
            <a:spLocks noChangeAspect="1" noChangeArrowheads="1"/>
          </p:cNvSpPr>
          <p:nvPr/>
        </p:nvSpPr>
        <p:spPr bwMode="auto">
          <a:xfrm>
            <a:off x="7543800" y="5863267"/>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049" name="Rectangle 72"/>
          <p:cNvSpPr>
            <a:spLocks noGrp="1" noChangeArrowheads="1"/>
          </p:cNvSpPr>
          <p:nvPr>
            <p:ph type="title"/>
          </p:nvPr>
        </p:nvSpPr>
        <p:spPr bwMode="auto">
          <a:xfrm>
            <a:off x="1411288" y="5805837"/>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285159"/>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4815588" y="5307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7" cstate="print"/>
          <a:srcRect/>
          <a:stretch>
            <a:fillRect/>
          </a:stretch>
        </p:blipFill>
        <p:spPr bwMode="auto">
          <a:xfrm>
            <a:off x="298450" y="5861680"/>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8" cstate="print"/>
          <a:srcRect/>
          <a:stretch>
            <a:fillRect/>
          </a:stretch>
        </p:blipFill>
        <p:spPr bwMode="auto">
          <a:xfrm>
            <a:off x="7835900" y="5769605"/>
            <a:ext cx="800100" cy="790575"/>
          </a:xfrm>
          <a:prstGeom prst="rect">
            <a:avLst/>
          </a:prstGeom>
          <a:noFill/>
          <a:ln w="9525">
            <a:noFill/>
            <a:miter lim="800000"/>
            <a:headEnd/>
            <a:tailEnd/>
          </a:ln>
        </p:spPr>
      </p:pic>
      <p:sp>
        <p:nvSpPr>
          <p:cNvPr id="3" name="2 Marcador de pie de página"/>
          <p:cNvSpPr>
            <a:spLocks noGrp="1"/>
          </p:cNvSpPr>
          <p:nvPr>
            <p:ph type="ftr" sz="quarter" idx="3"/>
          </p:nvPr>
        </p:nvSpPr>
        <p:spPr>
          <a:xfrm>
            <a:off x="133164" y="53071"/>
            <a:ext cx="4036500" cy="215899"/>
          </a:xfrm>
          <a:prstGeom prst="rect">
            <a:avLst/>
          </a:prstGeom>
        </p:spPr>
        <p:txBody>
          <a:bodyPr vert="horz" lIns="91440" tIns="45720" rIns="91440" bIns="45720" rtlCol="0" anchor="ctr"/>
          <a:lstStyle>
            <a:lvl1pPr algn="l">
              <a:defRPr lang="es-ES" sz="800" b="1" kern="1200" dirty="0" smtClean="0">
                <a:solidFill>
                  <a:srgbClr val="808000"/>
                </a:solidFill>
                <a:latin typeface="Consolas" pitchFamily="49" charset="0"/>
                <a:ea typeface="+mn-ea"/>
                <a:cs typeface="+mn-cs"/>
              </a:defRPr>
            </a:lvl1pPr>
          </a:lstStyle>
          <a:p>
            <a:r>
              <a:rPr lang="es-ES"/>
              <a:t>XML Schema</a:t>
            </a:r>
            <a:endParaRPr/>
          </a:p>
        </p:txBody>
      </p:sp>
      <p:sp>
        <p:nvSpPr>
          <p:cNvPr id="4" name="3 Marcador de número de diapositiva"/>
          <p:cNvSpPr>
            <a:spLocks noGrp="1"/>
          </p:cNvSpPr>
          <p:nvPr>
            <p:ph type="sldNum" sz="quarter" idx="4"/>
          </p:nvPr>
        </p:nvSpPr>
        <p:spPr>
          <a:xfrm>
            <a:off x="6886112" y="53071"/>
            <a:ext cx="2133600" cy="215900"/>
          </a:xfrm>
          <a:prstGeom prst="rect">
            <a:avLst/>
          </a:prstGeom>
        </p:spPr>
        <p:txBody>
          <a:bodyPr vert="horz" lIns="91440" tIns="45720" rIns="91440" bIns="45720" rtlCol="0" anchor="ctr"/>
          <a:lstStyle>
            <a:lvl1pPr algn="r">
              <a:defRPr lang="es-ES" sz="800" b="1" kern="1200" smtClean="0">
                <a:solidFill>
                  <a:srgbClr val="808000"/>
                </a:solidFill>
                <a:latin typeface="Consolas" pitchFamily="49" charset="0"/>
                <a:ea typeface="+mn-ea"/>
                <a:cs typeface="+mn-cs"/>
              </a:defRPr>
            </a:lvl1pPr>
          </a:lstStyle>
          <a:p>
            <a:fld id="{641E3000-C681-433C-A5C2-1B6E94BF0C1D}" type="slidenum">
              <a:rPr/>
              <a:pPr/>
              <a:t>‹Nº›</a:t>
            </a:fld>
            <a:endParaRPr dirty="0"/>
          </a:p>
        </p:txBody>
      </p:sp>
    </p:spTree>
    <p:extLst>
      <p:ext uri="{BB962C8B-B14F-4D97-AF65-F5344CB8AC3E}">
        <p14:creationId xmlns:p14="http://schemas.microsoft.com/office/powerpoint/2010/main" val="24301318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9" r:id="rId4"/>
    <p:sldLayoutId id="2147483670" r:id="rId5"/>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accent3">
              <a:lumMod val="75000"/>
            </a:schemeClr>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w3.org/2001/XMLSchema-instanc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www.ua.e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www.w3schools.com/schema/default.asp"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mailto:diana.sanchez@urjc.es"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w3.org/2001/XMLSchem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a:defRPr/>
            </a:pPr>
            <a:r>
              <a:rPr lang="es-ES" altLang="es-CO" dirty="0">
                <a:solidFill>
                  <a:schemeClr val="accent2">
                    <a:lumMod val="75000"/>
                  </a:schemeClr>
                </a:solidFill>
                <a:effectLst>
                  <a:outerShdw blurRad="38100" dist="38100" dir="2700000" algn="tl">
                    <a:srgbClr val="000000">
                      <a:alpha val="43137"/>
                    </a:srgbClr>
                  </a:outerShdw>
                </a:effectLst>
              </a:rPr>
              <a:t>XML </a:t>
            </a:r>
            <a:r>
              <a:rPr lang="es-ES" altLang="es-CO" dirty="0" err="1">
                <a:solidFill>
                  <a:schemeClr val="accent2">
                    <a:lumMod val="75000"/>
                  </a:schemeClr>
                </a:solidFill>
                <a:effectLst>
                  <a:outerShdw blurRad="38100" dist="38100" dir="2700000" algn="tl">
                    <a:srgbClr val="000000">
                      <a:alpha val="43137"/>
                    </a:srgbClr>
                  </a:outerShdw>
                </a:effectLst>
              </a:rPr>
              <a:t>Schema</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Web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915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 a un XML </a:t>
            </a:r>
            <a:r>
              <a:rPr lang="es-ES" dirty="0" err="1"/>
              <a:t>Schema</a:t>
            </a:r>
            <a:r>
              <a:rPr lang="es-ES" dirty="0"/>
              <a:t> desde un XML</a:t>
            </a:r>
          </a:p>
        </p:txBody>
      </p:sp>
      <p:sp>
        <p:nvSpPr>
          <p:cNvPr id="3" name="2 Marcador de contenido"/>
          <p:cNvSpPr>
            <a:spLocks noGrp="1"/>
          </p:cNvSpPr>
          <p:nvPr>
            <p:ph idx="1"/>
          </p:nvPr>
        </p:nvSpPr>
        <p:spPr/>
        <p:txBody>
          <a:bodyPr>
            <a:normAutofit fontScale="70000" lnSpcReduction="20000"/>
          </a:bodyPr>
          <a:lstStyle/>
          <a:p>
            <a:r>
              <a:rPr lang="es-ES" dirty="0"/>
              <a:t>La referencia a un esquema XML se debe hacer mediante atributos en el elemento raíz del documento XML. </a:t>
            </a:r>
          </a:p>
          <a:p>
            <a:pPr lvl="1"/>
            <a:r>
              <a:rPr lang="es-ES" dirty="0"/>
              <a:t>El estándar ha definido estos atributos el espacio de nombres </a:t>
            </a:r>
            <a:r>
              <a:rPr lang="es-ES" dirty="0">
                <a:hlinkClick r:id="rId2"/>
              </a:rPr>
              <a:t>http://www.w3.org/2001/XMLSchema-instance</a:t>
            </a:r>
            <a:r>
              <a:rPr lang="es-ES" dirty="0"/>
              <a:t> y para utilizarlos se debe hacer referencia a dicho </a:t>
            </a:r>
            <a:r>
              <a:rPr lang="es-ES" dirty="0" err="1"/>
              <a:t>namespace</a:t>
            </a:r>
            <a:r>
              <a:rPr lang="es-ES" dirty="0"/>
              <a:t> </a:t>
            </a:r>
          </a:p>
          <a:p>
            <a:r>
              <a:rPr lang="es-ES" dirty="0"/>
              <a:t>Normalmente a este espacio de nombres se le asigna el prefijo “</a:t>
            </a:r>
            <a:r>
              <a:rPr lang="es-ES" dirty="0" err="1"/>
              <a:t>xsi</a:t>
            </a:r>
            <a:r>
              <a:rPr lang="es-ES" dirty="0"/>
              <a:t>” (aunque se puede usar cualquier prefijo)</a:t>
            </a:r>
          </a:p>
          <a:p>
            <a:pPr lvl="1"/>
            <a:r>
              <a:rPr lang="es-ES" b="1" dirty="0" err="1"/>
              <a:t>xmlns:xsi</a:t>
            </a:r>
            <a:r>
              <a:rPr lang="es-ES" b="1" dirty="0"/>
              <a:t>="http://www.w3.org/2001/XMLSchema-instance"</a:t>
            </a:r>
            <a:endParaRPr lang="es-ES" dirty="0"/>
          </a:p>
          <a:p>
            <a:r>
              <a:rPr lang="es-ES" dirty="0"/>
              <a:t>Los atributos “</a:t>
            </a:r>
            <a:r>
              <a:rPr lang="es-ES" b="1" dirty="0" err="1"/>
              <a:t>noNameSpaceLocation</a:t>
            </a:r>
            <a:r>
              <a:rPr lang="es-ES" dirty="0"/>
              <a:t>” y “</a:t>
            </a:r>
            <a:r>
              <a:rPr lang="es-ES" b="1" dirty="0" err="1"/>
              <a:t>schemaLocation</a:t>
            </a:r>
            <a:r>
              <a:rPr lang="es-ES" dirty="0"/>
              <a:t>” permiten asociar un documento instancia XML con un esquema</a:t>
            </a:r>
          </a:p>
          <a:p>
            <a:pPr lvl="1"/>
            <a:r>
              <a:rPr lang="es-ES" b="1" dirty="0" err="1"/>
              <a:t>noNamespaceSchemaLocation</a:t>
            </a:r>
            <a:r>
              <a:rPr lang="es-ES" dirty="0"/>
              <a:t>: identifica un documento de </a:t>
            </a:r>
            <a:r>
              <a:rPr lang="es-ES" dirty="0" err="1"/>
              <a:t>schema</a:t>
            </a:r>
            <a:r>
              <a:rPr lang="es-ES" dirty="0"/>
              <a:t> que no tiene un espacio de nombres propio (no incluye el atributo “</a:t>
            </a:r>
            <a:r>
              <a:rPr lang="es-ES" dirty="0" err="1"/>
              <a:t>targetNamespace</a:t>
            </a:r>
            <a:r>
              <a:rPr lang="es-ES" dirty="0"/>
              <a:t>”) y lo asocia al documento XML instancia.</a:t>
            </a:r>
          </a:p>
          <a:p>
            <a:pPr lvl="1"/>
            <a:r>
              <a:rPr lang="es-ES" b="1" dirty="0" err="1"/>
              <a:t>schemaLocation</a:t>
            </a:r>
            <a:r>
              <a:rPr lang="es-ES" dirty="0"/>
              <a:t>: Asocia un documento de esquema que tiene un espacio de nombres propio (</a:t>
            </a:r>
            <a:r>
              <a:rPr lang="es-ES" dirty="0" err="1"/>
              <a:t>targetNamespace</a:t>
            </a:r>
            <a:r>
              <a:rPr lang="es-ES" dirty="0"/>
              <a:t>) con un documento de instancia. </a:t>
            </a:r>
          </a:p>
          <a:p>
            <a:pPr lvl="2"/>
            <a:r>
              <a:rPr lang="es-ES" dirty="0"/>
              <a:t>Este atributo tendrá dos valores, separados por un espacio en blanco. El primer valor coincide con el del “</a:t>
            </a:r>
            <a:r>
              <a:rPr lang="es-ES" dirty="0" err="1"/>
              <a:t>targetNamespace</a:t>
            </a:r>
            <a:r>
              <a:rPr lang="es-ES" dirty="0"/>
              <a:t>” especificado en el </a:t>
            </a:r>
            <a:r>
              <a:rPr lang="es-ES" dirty="0" err="1"/>
              <a:t>schema</a:t>
            </a:r>
            <a:r>
              <a:rPr lang="es-ES" dirty="0"/>
              <a:t>. El segundo es la ubicación donde se encuentra definido el XML </a:t>
            </a:r>
            <a:r>
              <a:rPr lang="es-ES" dirty="0" err="1"/>
              <a:t>schema</a:t>
            </a:r>
            <a:r>
              <a:rPr lang="es-ES" dirty="0"/>
              <a:t>.</a:t>
            </a:r>
          </a:p>
          <a:p>
            <a:endParaRPr 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10</a:t>
            </a:fld>
            <a:endParaRPr lang="es-ES" dirty="0"/>
          </a:p>
        </p:txBody>
      </p:sp>
    </p:spTree>
    <p:extLst>
      <p:ext uri="{BB962C8B-B14F-4D97-AF65-F5344CB8AC3E}">
        <p14:creationId xmlns:p14="http://schemas.microsoft.com/office/powerpoint/2010/main" val="328106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 altLang="es-ES" dirty="0"/>
              <a:t>Referencia al XML </a:t>
            </a:r>
            <a:r>
              <a:rPr lang="es-ES" altLang="es-ES" dirty="0" err="1"/>
              <a:t>Schema</a:t>
            </a:r>
            <a:r>
              <a:rPr lang="es-ES" altLang="es-ES" dirty="0"/>
              <a:t> desde un XML</a:t>
            </a:r>
          </a:p>
        </p:txBody>
      </p:sp>
      <p:sp>
        <p:nvSpPr>
          <p:cNvPr id="13315" name="Rectangle 3"/>
          <p:cNvSpPr>
            <a:spLocks noGrp="1" noChangeArrowheads="1"/>
          </p:cNvSpPr>
          <p:nvPr>
            <p:ph type="body" idx="1"/>
          </p:nvPr>
        </p:nvSpPr>
        <p:spPr>
          <a:xfrm>
            <a:off x="467544" y="546229"/>
            <a:ext cx="6400800" cy="3026712"/>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t>&lt;?</a:t>
            </a:r>
            <a:r>
              <a:rPr lang="es-ES" altLang="es-ES" sz="1800" dirty="0" err="1"/>
              <a:t>xml</a:t>
            </a:r>
            <a:r>
              <a:rPr lang="es-ES" altLang="es-ES" sz="1800" dirty="0"/>
              <a:t> </a:t>
            </a:r>
            <a:r>
              <a:rPr lang="es-ES" altLang="es-ES" sz="1800" dirty="0" err="1"/>
              <a:t>version</a:t>
            </a:r>
            <a:r>
              <a:rPr lang="es-ES" altLang="es-ES" sz="1800" dirty="0"/>
              <a:t>="1.0"?&gt;</a:t>
            </a:r>
            <a:br>
              <a:rPr lang="es-ES" altLang="es-ES" sz="1800" dirty="0"/>
            </a:br>
            <a:br>
              <a:rPr lang="es-ES" altLang="es-ES" sz="1800" dirty="0"/>
            </a:br>
            <a:r>
              <a:rPr lang="es-ES" altLang="es-ES" sz="1800" dirty="0"/>
              <a:t>&lt;correo</a:t>
            </a:r>
          </a:p>
          <a:p>
            <a:pPr marL="0" indent="0">
              <a:lnSpc>
                <a:spcPct val="80000"/>
              </a:lnSpc>
              <a:buFont typeface="Wingdings" pitchFamily="2" charset="2"/>
              <a:buNone/>
            </a:pPr>
            <a:r>
              <a:rPr lang="es-ES" altLang="es-ES" sz="1800" dirty="0" err="1"/>
              <a:t>xmlns</a:t>
            </a:r>
            <a:r>
              <a:rPr lang="es-ES" altLang="es-ES" sz="1800" dirty="0"/>
              <a:t>="http://www.misitio.com"</a:t>
            </a:r>
          </a:p>
          <a:p>
            <a:pPr marL="0" indent="0">
              <a:lnSpc>
                <a:spcPct val="80000"/>
              </a:lnSpc>
              <a:buFont typeface="Wingdings" pitchFamily="2" charset="2"/>
              <a:buNone/>
            </a:pPr>
            <a:r>
              <a:rPr lang="es-ES" altLang="es-ES" sz="1800" dirty="0" err="1"/>
              <a:t>xmlns:xsi</a:t>
            </a:r>
            <a:r>
              <a:rPr lang="es-ES" altLang="es-ES" sz="1800" dirty="0"/>
              <a:t>="http://www.w3.org/2001/XMLSchema-instance"</a:t>
            </a:r>
            <a:br>
              <a:rPr lang="es-ES" altLang="es-ES" sz="1800" dirty="0"/>
            </a:br>
            <a:r>
              <a:rPr lang="es-ES" altLang="es-ES" sz="1800" dirty="0" err="1"/>
              <a:t>xsi:schemaLocation</a:t>
            </a:r>
            <a:r>
              <a:rPr lang="es-ES" altLang="es-ES" sz="1800" dirty="0"/>
              <a:t>="http://www.misitio.com miesquema.xsd"&gt;</a:t>
            </a:r>
            <a:br>
              <a:rPr lang="es-ES" altLang="es-ES" sz="1800" dirty="0"/>
            </a:br>
            <a:r>
              <a:rPr lang="es-ES" altLang="es-ES" sz="1800" dirty="0"/>
              <a:t>  &lt;to&gt;</a:t>
            </a:r>
            <a:r>
              <a:rPr lang="es-ES" altLang="es-ES" sz="1800" dirty="0" err="1"/>
              <a:t>Tove</a:t>
            </a:r>
            <a:r>
              <a:rPr lang="es-ES" altLang="es-ES" sz="1800" dirty="0"/>
              <a:t>&lt;/to&gt;</a:t>
            </a:r>
            <a:br>
              <a:rPr lang="es-ES" altLang="es-ES" sz="1800" dirty="0"/>
            </a:br>
            <a:r>
              <a:rPr lang="es-ES" altLang="es-ES" sz="1800" dirty="0"/>
              <a:t>  &lt;</a:t>
            </a:r>
            <a:r>
              <a:rPr lang="es-ES" altLang="es-ES" sz="1800" dirty="0" err="1"/>
              <a:t>from</a:t>
            </a:r>
            <a:r>
              <a:rPr lang="es-ES" altLang="es-ES" sz="1800" dirty="0"/>
              <a:t>&gt;</a:t>
            </a:r>
            <a:r>
              <a:rPr lang="es-ES" altLang="es-ES" sz="1800" dirty="0" err="1"/>
              <a:t>Jani</a:t>
            </a:r>
            <a:r>
              <a:rPr lang="es-ES" altLang="es-ES" sz="1800" dirty="0"/>
              <a:t>&lt;/</a:t>
            </a:r>
            <a:r>
              <a:rPr lang="es-ES" altLang="es-ES" sz="1800" dirty="0" err="1"/>
              <a:t>from</a:t>
            </a:r>
            <a:r>
              <a:rPr lang="es-ES" altLang="es-ES" sz="1800" dirty="0"/>
              <a:t>&gt;</a:t>
            </a:r>
            <a:br>
              <a:rPr lang="es-ES" altLang="es-ES" sz="1800" dirty="0"/>
            </a:br>
            <a:r>
              <a:rPr lang="es-ES" altLang="es-ES" sz="1800" dirty="0"/>
              <a:t>  &lt;</a:t>
            </a:r>
            <a:r>
              <a:rPr lang="es-ES" altLang="es-ES" sz="1800" dirty="0" err="1"/>
              <a:t>heading</a:t>
            </a:r>
            <a:r>
              <a:rPr lang="es-ES" altLang="es-ES" sz="1800" dirty="0"/>
              <a:t>&gt;</a:t>
            </a:r>
            <a:r>
              <a:rPr lang="es-ES" altLang="es-ES" sz="1800" dirty="0" err="1"/>
              <a:t>Reminder</a:t>
            </a:r>
            <a:r>
              <a:rPr lang="es-ES" altLang="es-ES" sz="1800" dirty="0"/>
              <a:t>&lt;/</a:t>
            </a:r>
            <a:r>
              <a:rPr lang="es-ES" altLang="es-ES" sz="1800" dirty="0" err="1"/>
              <a:t>heading</a:t>
            </a:r>
            <a:r>
              <a:rPr lang="es-ES" altLang="es-ES" sz="1800" dirty="0"/>
              <a:t>&gt;</a:t>
            </a:r>
            <a:br>
              <a:rPr lang="es-ES" altLang="es-ES" sz="1800" dirty="0"/>
            </a:br>
            <a:r>
              <a:rPr lang="es-ES" altLang="es-ES" sz="1800" dirty="0"/>
              <a:t>  &lt;</a:t>
            </a:r>
            <a:r>
              <a:rPr lang="es-ES" altLang="es-ES" sz="1800" dirty="0" err="1"/>
              <a:t>body</a:t>
            </a:r>
            <a:r>
              <a:rPr lang="es-ES" altLang="es-ES" sz="1800" dirty="0"/>
              <a:t>&gt;</a:t>
            </a:r>
            <a:r>
              <a:rPr lang="es-ES" altLang="es-ES" sz="1800" dirty="0" err="1"/>
              <a:t>Don't</a:t>
            </a:r>
            <a:r>
              <a:rPr lang="es-ES" altLang="es-ES" sz="1800" dirty="0"/>
              <a:t> </a:t>
            </a:r>
            <a:r>
              <a:rPr lang="es-ES" altLang="es-ES" sz="1800" dirty="0" err="1"/>
              <a:t>forget</a:t>
            </a:r>
            <a:r>
              <a:rPr lang="es-ES" altLang="es-ES" sz="1800" dirty="0"/>
              <a:t> me </a:t>
            </a:r>
            <a:r>
              <a:rPr lang="es-ES" altLang="es-ES" sz="1800" dirty="0" err="1"/>
              <a:t>this</a:t>
            </a:r>
            <a:r>
              <a:rPr lang="es-ES" altLang="es-ES" sz="1800" dirty="0"/>
              <a:t> </a:t>
            </a:r>
            <a:r>
              <a:rPr lang="es-ES" altLang="es-ES" sz="1800" dirty="0" err="1"/>
              <a:t>weekend</a:t>
            </a:r>
            <a:r>
              <a:rPr lang="es-ES" altLang="es-ES" sz="1800" dirty="0"/>
              <a:t>!&lt;/</a:t>
            </a:r>
            <a:r>
              <a:rPr lang="es-ES" altLang="es-ES" sz="1800" dirty="0" err="1"/>
              <a:t>body</a:t>
            </a:r>
            <a:r>
              <a:rPr lang="es-ES" altLang="es-ES" sz="1800" dirty="0"/>
              <a:t>&gt;</a:t>
            </a:r>
            <a:br>
              <a:rPr lang="es-ES" altLang="es-ES" sz="1800" dirty="0"/>
            </a:br>
            <a:r>
              <a:rPr lang="es-ES" altLang="es-ES" sz="1800" dirty="0"/>
              <a:t>&lt;/correo&gt; </a:t>
            </a:r>
          </a:p>
        </p:txBody>
      </p:sp>
      <p:sp>
        <p:nvSpPr>
          <p:cNvPr id="13316" name="AutoShape 4"/>
          <p:cNvSpPr>
            <a:spLocks noChangeArrowheads="1"/>
          </p:cNvSpPr>
          <p:nvPr/>
        </p:nvSpPr>
        <p:spPr bwMode="auto">
          <a:xfrm>
            <a:off x="3131840" y="506981"/>
            <a:ext cx="3313112" cy="683419"/>
          </a:xfrm>
          <a:prstGeom prst="wedgeRoundRectCallout">
            <a:avLst>
              <a:gd name="adj1" fmla="val -62859"/>
              <a:gd name="adj2" fmla="val 59122"/>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dirty="0"/>
              <a:t>Los elementos usados están declarados en este </a:t>
            </a:r>
            <a:r>
              <a:rPr lang="es-ES" altLang="es-ES" dirty="0" err="1"/>
              <a:t>namespace</a:t>
            </a:r>
            <a:endParaRPr lang="es-ES" altLang="es-ES" dirty="0"/>
          </a:p>
        </p:txBody>
      </p:sp>
      <p:sp>
        <p:nvSpPr>
          <p:cNvPr id="13317" name="AutoShape 5"/>
          <p:cNvSpPr>
            <a:spLocks noChangeArrowheads="1"/>
          </p:cNvSpPr>
          <p:nvPr/>
        </p:nvSpPr>
        <p:spPr bwMode="auto">
          <a:xfrm>
            <a:off x="6695380" y="620688"/>
            <a:ext cx="2341116" cy="1086472"/>
          </a:xfrm>
          <a:prstGeom prst="wedgeRoundRectCallout">
            <a:avLst>
              <a:gd name="adj1" fmla="val -109550"/>
              <a:gd name="adj2" fmla="val 37404"/>
              <a:gd name="adj3" fmla="val 16667"/>
            </a:avLst>
          </a:prstGeom>
          <a:ln>
            <a:headEnd/>
            <a:tailEnd/>
          </a:ln>
        </p:spPr>
        <p:style>
          <a:lnRef idx="1">
            <a:schemeClr val="accent5"/>
          </a:lnRef>
          <a:fillRef idx="2">
            <a:schemeClr val="accent5"/>
          </a:fillRef>
          <a:effectRef idx="1">
            <a:schemeClr val="accent5"/>
          </a:effectRef>
          <a:fontRef idx="minor">
            <a:schemeClr val="dk1"/>
          </a:fontRef>
        </p:style>
        <p:txBody>
          <a:bodyPr/>
          <a:lstStyle/>
          <a:p>
            <a:pPr algn="ctr"/>
            <a:r>
              <a:rPr lang="es-ES" altLang="es-ES"/>
              <a:t>Namespace de la instancia del XML Schema</a:t>
            </a:r>
          </a:p>
        </p:txBody>
      </p:sp>
      <p:sp>
        <p:nvSpPr>
          <p:cNvPr id="13318" name="AutoShape 6"/>
          <p:cNvSpPr>
            <a:spLocks noChangeArrowheads="1"/>
          </p:cNvSpPr>
          <p:nvPr/>
        </p:nvSpPr>
        <p:spPr bwMode="auto">
          <a:xfrm>
            <a:off x="6661699" y="3140968"/>
            <a:ext cx="1944414" cy="431973"/>
          </a:xfrm>
          <a:prstGeom prst="wedgeRoundRectCallout">
            <a:avLst>
              <a:gd name="adj1" fmla="val -182840"/>
              <a:gd name="adj2" fmla="val -295841"/>
              <a:gd name="adj3" fmla="val 16667"/>
            </a:avLst>
          </a:prstGeom>
          <a:ln>
            <a:headEnd/>
            <a:tailEnd/>
          </a:ln>
        </p:spPr>
        <p:style>
          <a:lnRef idx="1">
            <a:schemeClr val="accent6"/>
          </a:lnRef>
          <a:fillRef idx="2">
            <a:schemeClr val="accent6"/>
          </a:fillRef>
          <a:effectRef idx="1">
            <a:schemeClr val="accent6"/>
          </a:effectRef>
          <a:fontRef idx="minor">
            <a:schemeClr val="dk1"/>
          </a:fontRef>
        </p:style>
        <p:txBody>
          <a:bodyPr/>
          <a:lstStyle/>
          <a:p>
            <a:pPr algn="ctr"/>
            <a:r>
              <a:rPr lang="es-ES" altLang="es-ES" dirty="0" err="1"/>
              <a:t>Namespace</a:t>
            </a:r>
            <a:endParaRPr lang="es-ES" altLang="es-ES" dirty="0"/>
          </a:p>
        </p:txBody>
      </p:sp>
      <p:sp>
        <p:nvSpPr>
          <p:cNvPr id="13319" name="AutoShape 7"/>
          <p:cNvSpPr>
            <a:spLocks noChangeArrowheads="1"/>
          </p:cNvSpPr>
          <p:nvPr/>
        </p:nvSpPr>
        <p:spPr bwMode="auto">
          <a:xfrm>
            <a:off x="6661699" y="2204864"/>
            <a:ext cx="2305050" cy="647600"/>
          </a:xfrm>
          <a:prstGeom prst="wedgeRoundRectCallout">
            <a:avLst>
              <a:gd name="adj1" fmla="val -93068"/>
              <a:gd name="adj2" fmla="val -73333"/>
              <a:gd name="adj3" fmla="val 16667"/>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r>
              <a:rPr lang="es-ES" altLang="es-ES" dirty="0"/>
              <a:t>Nombre y ubicación del XML </a:t>
            </a:r>
            <a:r>
              <a:rPr lang="es-ES" altLang="es-ES" dirty="0" err="1"/>
              <a:t>Schema</a:t>
            </a:r>
            <a:endParaRPr lang="es-ES" altLang="es-ES" dirty="0"/>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11</a:t>
            </a:fld>
            <a:endParaRPr lang="es-ES" dirty="0"/>
          </a:p>
        </p:txBody>
      </p:sp>
      <p:sp>
        <p:nvSpPr>
          <p:cNvPr id="10" name="Rectangle 3"/>
          <p:cNvSpPr txBox="1">
            <a:spLocks noChangeArrowheads="1"/>
          </p:cNvSpPr>
          <p:nvPr/>
        </p:nvSpPr>
        <p:spPr bwMode="auto">
          <a:xfrm>
            <a:off x="475456" y="3789040"/>
            <a:ext cx="6400800" cy="1800200"/>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lnSpc>
                <a:spcPct val="80000"/>
              </a:lnSpc>
              <a:buFont typeface="Wingdings" panose="05000000000000000000" pitchFamily="2" charset="2"/>
              <a:buNone/>
            </a:pPr>
            <a:r>
              <a:rPr lang="es-ES" altLang="es-ES" sz="1800" kern="0" dirty="0"/>
              <a:t>&lt;?</a:t>
            </a:r>
            <a:r>
              <a:rPr lang="es-ES" altLang="es-ES" sz="1800" kern="0" dirty="0" err="1"/>
              <a:t>xml</a:t>
            </a:r>
            <a:r>
              <a:rPr lang="es-ES" altLang="es-ES" sz="1800" kern="0" dirty="0"/>
              <a:t> </a:t>
            </a:r>
            <a:r>
              <a:rPr lang="es-ES" altLang="es-ES" sz="1800" kern="0" dirty="0" err="1"/>
              <a:t>version</a:t>
            </a:r>
            <a:r>
              <a:rPr lang="es-ES" altLang="es-ES" sz="1800" kern="0" dirty="0"/>
              <a:t>="1.0"?&gt;</a:t>
            </a:r>
            <a:br>
              <a:rPr lang="es-ES" altLang="es-ES" sz="1800" kern="0" dirty="0"/>
            </a:br>
            <a:br>
              <a:rPr lang="es-ES" altLang="es-ES" sz="1800" kern="0" dirty="0"/>
            </a:br>
            <a:r>
              <a:rPr lang="es-ES" altLang="es-ES" sz="1800" kern="0" dirty="0"/>
              <a:t>&lt;correo </a:t>
            </a:r>
          </a:p>
          <a:p>
            <a:pPr marL="0" indent="0">
              <a:lnSpc>
                <a:spcPct val="80000"/>
              </a:lnSpc>
              <a:buNone/>
            </a:pPr>
            <a:r>
              <a:rPr lang="es-ES" altLang="es-ES" sz="1800" kern="0" dirty="0" err="1"/>
              <a:t>xmlns:xsi</a:t>
            </a:r>
            <a:r>
              <a:rPr lang="es-ES" altLang="es-ES" sz="1800" kern="0" dirty="0"/>
              <a:t>="http://www.w3.org/2001/XMLSchema-instance"</a:t>
            </a:r>
            <a:br>
              <a:rPr lang="es-ES" altLang="es-ES" sz="1800" kern="0" dirty="0"/>
            </a:br>
            <a:r>
              <a:rPr lang="es-ES" sz="1800" b="1" i="1" dirty="0" err="1"/>
              <a:t>xsi:noNamespaceSchemaLocation</a:t>
            </a:r>
            <a:r>
              <a:rPr lang="es-ES" sz="1800" b="1" i="1" dirty="0"/>
              <a:t>=”miesquema.xsd” </a:t>
            </a:r>
            <a:r>
              <a:rPr lang="es-ES" altLang="es-ES" sz="1800" kern="0" dirty="0"/>
              <a:t>&gt;</a:t>
            </a:r>
            <a:br>
              <a:rPr lang="es-ES" altLang="es-ES" sz="1800" kern="0" dirty="0"/>
            </a:br>
            <a:r>
              <a:rPr lang="es-ES" altLang="es-ES" sz="1800" kern="0" dirty="0"/>
              <a:t>….</a:t>
            </a:r>
          </a:p>
          <a:p>
            <a:pPr marL="0" indent="0">
              <a:lnSpc>
                <a:spcPct val="80000"/>
              </a:lnSpc>
              <a:buFont typeface="Wingdings" panose="05000000000000000000" pitchFamily="2" charset="2"/>
              <a:buNone/>
            </a:pPr>
            <a:r>
              <a:rPr lang="es-ES" altLang="es-ES" sz="1800" kern="0" dirty="0"/>
              <a:t> &lt;/correo&gt; </a:t>
            </a:r>
          </a:p>
        </p:txBody>
      </p:sp>
      <p:sp>
        <p:nvSpPr>
          <p:cNvPr id="11" name="AutoShape 7"/>
          <p:cNvSpPr>
            <a:spLocks noChangeArrowheads="1"/>
          </p:cNvSpPr>
          <p:nvPr/>
        </p:nvSpPr>
        <p:spPr bwMode="auto">
          <a:xfrm>
            <a:off x="6540417" y="4941168"/>
            <a:ext cx="2305050" cy="647600"/>
          </a:xfrm>
          <a:prstGeom prst="wedgeRoundRectCallout">
            <a:avLst>
              <a:gd name="adj1" fmla="val -125082"/>
              <a:gd name="adj2" fmla="val -48561"/>
              <a:gd name="adj3" fmla="val 16667"/>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r>
              <a:rPr lang="es-ES" altLang="es-ES" dirty="0"/>
              <a:t>Nombre y ubicación del XML </a:t>
            </a:r>
            <a:r>
              <a:rPr lang="es-ES" altLang="es-ES" dirty="0" err="1"/>
              <a:t>Schema</a:t>
            </a:r>
            <a:endParaRPr lang="es-ES" altLang="es-ES" dirty="0"/>
          </a:p>
        </p:txBody>
      </p:sp>
      <p:sp>
        <p:nvSpPr>
          <p:cNvPr id="12" name="AutoShape 4"/>
          <p:cNvSpPr>
            <a:spLocks noChangeArrowheads="1"/>
          </p:cNvSpPr>
          <p:nvPr/>
        </p:nvSpPr>
        <p:spPr bwMode="auto">
          <a:xfrm>
            <a:off x="2267744" y="5417913"/>
            <a:ext cx="3313112" cy="341709"/>
          </a:xfrm>
          <a:prstGeom prst="wedgeRoundRectCallout">
            <a:avLst>
              <a:gd name="adj1" fmla="val -40102"/>
              <a:gd name="adj2" fmla="val -175610"/>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dirty="0"/>
              <a:t>No hay </a:t>
            </a:r>
            <a:r>
              <a:rPr lang="es-ES" altLang="es-ES" dirty="0" err="1"/>
              <a:t>namespace</a:t>
            </a:r>
            <a:r>
              <a:rPr lang="es-ES" altLang="es-ES" dirty="0"/>
              <a:t> asociado</a:t>
            </a:r>
          </a:p>
        </p:txBody>
      </p:sp>
    </p:spTree>
    <p:extLst>
      <p:ext uri="{BB962C8B-B14F-4D97-AF65-F5344CB8AC3E}">
        <p14:creationId xmlns:p14="http://schemas.microsoft.com/office/powerpoint/2010/main" val="2042603109"/>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ox(in)">
                                      <p:cBhvr>
                                        <p:cTn id="7" dur="500"/>
                                        <p:tgtEl>
                                          <p:spTgt spid="133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17"/>
                                        </p:tgtEl>
                                        <p:attrNameLst>
                                          <p:attrName>style.visibility</p:attrName>
                                        </p:attrNameLst>
                                      </p:cBhvr>
                                      <p:to>
                                        <p:strVal val="visible"/>
                                      </p:to>
                                    </p:set>
                                    <p:animEffect transition="in" filter="box(in)">
                                      <p:cBhvr>
                                        <p:cTn id="12" dur="500"/>
                                        <p:tgtEl>
                                          <p:spTgt spid="133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318"/>
                                        </p:tgtEl>
                                        <p:attrNameLst>
                                          <p:attrName>style.visibility</p:attrName>
                                        </p:attrNameLst>
                                      </p:cBhvr>
                                      <p:to>
                                        <p:strVal val="visible"/>
                                      </p:to>
                                    </p:set>
                                    <p:animEffect transition="in" filter="box(in)">
                                      <p:cBhvr>
                                        <p:cTn id="17" dur="500"/>
                                        <p:tgtEl>
                                          <p:spTgt spid="1331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3319"/>
                                        </p:tgtEl>
                                        <p:attrNameLst>
                                          <p:attrName>style.visibility</p:attrName>
                                        </p:attrNameLst>
                                      </p:cBhvr>
                                      <p:to>
                                        <p:strVal val="visible"/>
                                      </p:to>
                                    </p:set>
                                    <p:animEffect transition="in" filter="box(in)">
                                      <p:cBhvr>
                                        <p:cTn id="20" dur="500"/>
                                        <p:tgtEl>
                                          <p:spTgt spid="13319"/>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ox(in)">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ox(in)">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p:bldP spid="13317" grpId="0" animBg="1"/>
      <p:bldP spid="13318" grpId="0" animBg="1"/>
      <p:bldP spid="13319"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a:t>Elementos en XSD</a:t>
            </a:r>
          </a:p>
        </p:txBody>
      </p:sp>
      <p:sp>
        <p:nvSpPr>
          <p:cNvPr id="8" name="7 Marcador de contenido"/>
          <p:cNvSpPr>
            <a:spLocks noGrp="1"/>
          </p:cNvSpPr>
          <p:nvPr>
            <p:ph idx="1"/>
          </p:nvPr>
        </p:nvSpPr>
        <p:spPr/>
        <p:txBody>
          <a:bodyPr>
            <a:normAutofit/>
          </a:bodyPr>
          <a:lstStyle/>
          <a:p>
            <a:r>
              <a:rPr lang="es-ES" dirty="0"/>
              <a:t>Elementos en XSD</a:t>
            </a:r>
          </a:p>
          <a:p>
            <a:pPr lvl="1"/>
            <a:r>
              <a:rPr lang="es-ES" dirty="0"/>
              <a:t>Pueden haber dos tipos de elementos en la definición de un documento esquema XML</a:t>
            </a:r>
          </a:p>
          <a:p>
            <a:pPr lvl="2"/>
            <a:r>
              <a:rPr lang="es-ES" dirty="0"/>
              <a:t>Elementos simples</a:t>
            </a:r>
          </a:p>
          <a:p>
            <a:pPr lvl="2"/>
            <a:r>
              <a:rPr lang="es-ES" dirty="0"/>
              <a:t>Elementos complejos</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12</a:t>
            </a:fld>
            <a:endParaRPr lang="es-ES" dirty="0"/>
          </a:p>
        </p:txBody>
      </p:sp>
    </p:spTree>
    <p:extLst>
      <p:ext uri="{BB962C8B-B14F-4D97-AF65-F5344CB8AC3E}">
        <p14:creationId xmlns:p14="http://schemas.microsoft.com/office/powerpoint/2010/main" val="812232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 altLang="es-ES" dirty="0"/>
              <a:t>Elementos simples</a:t>
            </a:r>
          </a:p>
        </p:txBody>
      </p:sp>
      <p:sp>
        <p:nvSpPr>
          <p:cNvPr id="14339" name="Rectangle 3"/>
          <p:cNvSpPr>
            <a:spLocks noGrp="1" noChangeArrowheads="1"/>
          </p:cNvSpPr>
          <p:nvPr>
            <p:ph type="body" idx="1"/>
          </p:nvPr>
        </p:nvSpPr>
        <p:spPr/>
        <p:txBody>
          <a:bodyPr>
            <a:normAutofit fontScale="70000" lnSpcReduction="20000"/>
          </a:bodyPr>
          <a:lstStyle/>
          <a:p>
            <a:r>
              <a:rPr lang="es-ES" altLang="es-ES" dirty="0"/>
              <a:t>Elementos simples:</a:t>
            </a:r>
          </a:p>
          <a:p>
            <a:pPr lvl="1"/>
            <a:r>
              <a:rPr lang="es-ES" altLang="es-ES" dirty="0"/>
              <a:t>No puede contener otros elementos o atributos</a:t>
            </a:r>
          </a:p>
          <a:p>
            <a:pPr lvl="1"/>
            <a:r>
              <a:rPr lang="es-ES" altLang="es-ES" dirty="0"/>
              <a:t>Puede contener únicamente “texto”</a:t>
            </a:r>
          </a:p>
          <a:p>
            <a:pPr lvl="2"/>
            <a:r>
              <a:rPr lang="es-ES" altLang="es-ES" dirty="0"/>
              <a:t>Tipos incluidos en la definición XML </a:t>
            </a:r>
            <a:r>
              <a:rPr lang="es-ES" altLang="es-ES" dirty="0" err="1"/>
              <a:t>Schema</a:t>
            </a:r>
            <a:r>
              <a:rPr lang="es-ES" altLang="es-ES" dirty="0"/>
              <a:t> (</a:t>
            </a:r>
            <a:r>
              <a:rPr lang="es-ES" altLang="es-ES" dirty="0" err="1"/>
              <a:t>boolean</a:t>
            </a:r>
            <a:r>
              <a:rPr lang="es-ES" altLang="es-ES" dirty="0"/>
              <a:t>, </a:t>
            </a:r>
            <a:r>
              <a:rPr lang="es-ES" altLang="es-ES" dirty="0" err="1"/>
              <a:t>string</a:t>
            </a:r>
            <a:r>
              <a:rPr lang="es-ES" altLang="es-ES" dirty="0"/>
              <a:t>, date, etc.), o </a:t>
            </a:r>
          </a:p>
          <a:p>
            <a:pPr lvl="2"/>
            <a:r>
              <a:rPr lang="es-ES" altLang="es-ES" dirty="0"/>
              <a:t>Un tipo personalizado que el usuario puede definir</a:t>
            </a:r>
          </a:p>
          <a:p>
            <a:endParaRPr lang="es-ES" dirty="0"/>
          </a:p>
          <a:p>
            <a:r>
              <a:rPr lang="es-ES" dirty="0"/>
              <a:t>Definición:</a:t>
            </a:r>
          </a:p>
          <a:p>
            <a:pPr marL="0" indent="0">
              <a:buNone/>
            </a:pPr>
            <a:r>
              <a:rPr lang="es-ES" altLang="es-ES" dirty="0"/>
              <a:t>		&lt;</a:t>
            </a:r>
            <a:r>
              <a:rPr lang="es-ES" altLang="es-ES" dirty="0" err="1"/>
              <a:t>xs:element</a:t>
            </a:r>
            <a:r>
              <a:rPr lang="es-ES" altLang="es-ES" dirty="0"/>
              <a:t> </a:t>
            </a:r>
            <a:r>
              <a:rPr lang="es-ES" altLang="es-ES" dirty="0" err="1"/>
              <a:t>name</a:t>
            </a:r>
            <a:r>
              <a:rPr lang="es-ES" altLang="es-ES" dirty="0"/>
              <a:t>="xxx" </a:t>
            </a:r>
            <a:r>
              <a:rPr lang="es-ES" altLang="es-ES" dirty="0" err="1"/>
              <a:t>type</a:t>
            </a:r>
            <a:r>
              <a:rPr lang="es-ES" altLang="es-ES" dirty="0"/>
              <a:t>="</a:t>
            </a:r>
            <a:r>
              <a:rPr lang="es-ES" altLang="es-ES" dirty="0" err="1"/>
              <a:t>yyy</a:t>
            </a:r>
            <a:r>
              <a:rPr lang="es-ES" altLang="es-ES" dirty="0"/>
              <a:t>"/&gt;</a:t>
            </a:r>
          </a:p>
          <a:p>
            <a:pPr lvl="1"/>
            <a:endParaRPr lang="es-ES" altLang="es-ES" dirty="0"/>
          </a:p>
          <a:p>
            <a:pPr lvl="1"/>
            <a:r>
              <a:rPr lang="es-ES" altLang="es-ES" dirty="0"/>
              <a:t>Tipos de elementos XSD más comunes:</a:t>
            </a:r>
          </a:p>
          <a:p>
            <a:pPr lvl="2"/>
            <a:r>
              <a:rPr lang="es-ES" altLang="es-ES" dirty="0" err="1"/>
              <a:t>xs:string</a:t>
            </a:r>
            <a:r>
              <a:rPr lang="es-ES" altLang="es-ES" dirty="0"/>
              <a:t> </a:t>
            </a:r>
          </a:p>
          <a:p>
            <a:pPr lvl="2"/>
            <a:r>
              <a:rPr lang="es-ES" altLang="es-ES" dirty="0" err="1"/>
              <a:t>xs:decimal</a:t>
            </a:r>
            <a:r>
              <a:rPr lang="es-ES" altLang="es-ES" dirty="0"/>
              <a:t> </a:t>
            </a:r>
          </a:p>
          <a:p>
            <a:pPr lvl="2"/>
            <a:r>
              <a:rPr lang="es-ES" altLang="es-ES" dirty="0" err="1"/>
              <a:t>xs:integer</a:t>
            </a:r>
            <a:r>
              <a:rPr lang="es-ES" altLang="es-ES" dirty="0"/>
              <a:t> </a:t>
            </a:r>
          </a:p>
          <a:p>
            <a:pPr lvl="2"/>
            <a:r>
              <a:rPr lang="es-ES" altLang="es-ES" dirty="0" err="1"/>
              <a:t>xs:boolean</a:t>
            </a:r>
            <a:r>
              <a:rPr lang="es-ES" altLang="es-ES" dirty="0"/>
              <a:t> </a:t>
            </a:r>
          </a:p>
          <a:p>
            <a:pPr lvl="2"/>
            <a:r>
              <a:rPr lang="es-ES" altLang="es-ES" dirty="0" err="1"/>
              <a:t>xs:date</a:t>
            </a:r>
            <a:r>
              <a:rPr lang="es-ES" altLang="es-ES" dirty="0"/>
              <a:t> </a:t>
            </a:r>
          </a:p>
          <a:p>
            <a:pPr lvl="2"/>
            <a:r>
              <a:rPr lang="es-ES" altLang="es-ES" dirty="0" err="1"/>
              <a:t>xs:time</a:t>
            </a:r>
            <a:r>
              <a:rPr lang="es-ES" altLang="es-ES" dirty="0"/>
              <a:t> </a:t>
            </a:r>
          </a:p>
          <a:p>
            <a:pPr lvl="2"/>
            <a:endParaRPr lang="es-ES" alt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13</a:t>
            </a:fld>
            <a:endParaRPr lang="es-ES" dirty="0"/>
          </a:p>
        </p:txBody>
      </p:sp>
    </p:spTree>
    <p:extLst>
      <p:ext uri="{BB962C8B-B14F-4D97-AF65-F5344CB8AC3E}">
        <p14:creationId xmlns:p14="http://schemas.microsoft.com/office/powerpoint/2010/main" val="714009538"/>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 altLang="es-ES" dirty="0"/>
              <a:t>Elementos simples: Ejemplo</a:t>
            </a:r>
          </a:p>
        </p:txBody>
      </p:sp>
      <p:sp>
        <p:nvSpPr>
          <p:cNvPr id="16387" name="Rectangle 3"/>
          <p:cNvSpPr>
            <a:spLocks noGrp="1" noChangeArrowheads="1"/>
          </p:cNvSpPr>
          <p:nvPr>
            <p:ph type="body" sz="half" idx="1"/>
          </p:nvPr>
        </p:nvSpPr>
        <p:spPr>
          <a:xfrm>
            <a:off x="615504" y="764704"/>
            <a:ext cx="6908824" cy="1152128"/>
          </a:xfrm>
        </p:spPr>
        <p:style>
          <a:lnRef idx="2">
            <a:schemeClr val="accent2"/>
          </a:lnRef>
          <a:fillRef idx="1">
            <a:schemeClr val="lt1"/>
          </a:fillRef>
          <a:effectRef idx="0">
            <a:schemeClr val="accent2"/>
          </a:effectRef>
          <a:fontRef idx="minor">
            <a:schemeClr val="dk1"/>
          </a:fontRef>
        </p:style>
        <p:txBody>
          <a:bodyPr>
            <a:noAutofit/>
          </a:bodyPr>
          <a:lstStyle/>
          <a:p>
            <a:pPr marL="0" indent="0">
              <a:buNone/>
            </a:pPr>
            <a:r>
              <a:rPr lang="es-ES" altLang="es-ES" sz="1800" dirty="0"/>
              <a:t>&lt;</a:t>
            </a:r>
            <a:r>
              <a:rPr lang="es-ES" altLang="es-ES" sz="1800" dirty="0" err="1"/>
              <a:t>lastname</a:t>
            </a:r>
            <a:r>
              <a:rPr lang="es-ES" altLang="es-ES" sz="1800" dirty="0"/>
              <a:t>&gt;Sánchez&lt;/</a:t>
            </a:r>
            <a:r>
              <a:rPr lang="es-ES" altLang="es-ES" sz="1800" dirty="0" err="1"/>
              <a:t>lastname</a:t>
            </a:r>
            <a:r>
              <a:rPr lang="es-ES" altLang="es-ES" sz="1800" dirty="0"/>
              <a:t>&gt;</a:t>
            </a:r>
            <a:br>
              <a:rPr lang="es-ES" altLang="es-ES" sz="1800" dirty="0"/>
            </a:br>
            <a:r>
              <a:rPr lang="es-ES" altLang="es-ES" sz="1800" dirty="0"/>
              <a:t>&lt;</a:t>
            </a:r>
            <a:r>
              <a:rPr lang="es-ES" altLang="es-ES" sz="1800" dirty="0" err="1"/>
              <a:t>age</a:t>
            </a:r>
            <a:r>
              <a:rPr lang="es-ES" altLang="es-ES" sz="1800" dirty="0"/>
              <a:t>&gt;36&lt;/</a:t>
            </a:r>
            <a:r>
              <a:rPr lang="es-ES" altLang="es-ES" sz="1800" dirty="0" err="1"/>
              <a:t>age</a:t>
            </a:r>
            <a:r>
              <a:rPr lang="es-ES" altLang="es-ES" sz="1800" dirty="0"/>
              <a:t>&gt;</a:t>
            </a:r>
            <a:br>
              <a:rPr lang="es-ES" altLang="es-ES" sz="1800" dirty="0"/>
            </a:br>
            <a:r>
              <a:rPr lang="es-ES" altLang="es-ES" sz="1800" dirty="0"/>
              <a:t>&lt;</a:t>
            </a:r>
            <a:r>
              <a:rPr lang="es-ES" altLang="es-ES" sz="1800" dirty="0" err="1"/>
              <a:t>dateborn</a:t>
            </a:r>
            <a:r>
              <a:rPr lang="es-ES" altLang="es-ES" sz="1800" dirty="0"/>
              <a:t>&gt;1986-03-27&lt;/</a:t>
            </a:r>
            <a:r>
              <a:rPr lang="es-ES" altLang="es-ES" sz="1800" dirty="0" err="1"/>
              <a:t>dateborn</a:t>
            </a:r>
            <a:r>
              <a:rPr lang="es-ES" altLang="es-ES" sz="1800" dirty="0"/>
              <a:t>&gt; </a:t>
            </a:r>
          </a:p>
        </p:txBody>
      </p:sp>
      <p:sp>
        <p:nvSpPr>
          <p:cNvPr id="16388" name="Rectangle 4"/>
          <p:cNvSpPr>
            <a:spLocks noGrp="1" noChangeArrowheads="1"/>
          </p:cNvSpPr>
          <p:nvPr>
            <p:ph type="body" sz="half" idx="2"/>
          </p:nvPr>
        </p:nvSpPr>
        <p:spPr>
          <a:xfrm>
            <a:off x="611560" y="3140968"/>
            <a:ext cx="6984776" cy="1296144"/>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es-ES" altLang="es-ES" sz="1800" dirty="0"/>
              <a:t>&lt;</a:t>
            </a:r>
            <a:r>
              <a:rPr lang="es-ES" altLang="es-ES" sz="1800" dirty="0" err="1"/>
              <a:t>xs:element</a:t>
            </a:r>
            <a:r>
              <a:rPr lang="es-ES" altLang="es-ES" sz="1800" dirty="0"/>
              <a:t> </a:t>
            </a:r>
            <a:r>
              <a:rPr lang="es-ES" altLang="es-ES" sz="1800" dirty="0" err="1"/>
              <a:t>name</a:t>
            </a:r>
            <a:r>
              <a:rPr lang="es-ES" altLang="es-ES" sz="1800" dirty="0"/>
              <a:t>="</a:t>
            </a:r>
            <a:r>
              <a:rPr lang="es-ES" altLang="es-ES" sz="1800" dirty="0" err="1"/>
              <a:t>lastname</a:t>
            </a:r>
            <a:r>
              <a:rPr lang="es-ES" altLang="es-ES" sz="1800" dirty="0"/>
              <a:t>" </a:t>
            </a:r>
            <a:r>
              <a:rPr lang="es-ES" altLang="es-ES" sz="1800" dirty="0" err="1"/>
              <a:t>type</a:t>
            </a:r>
            <a:r>
              <a:rPr lang="es-ES" altLang="es-ES" sz="1800" dirty="0"/>
              <a:t>="</a:t>
            </a:r>
            <a:r>
              <a:rPr lang="es-ES" altLang="es-ES" sz="1800" dirty="0" err="1"/>
              <a:t>xs:string</a:t>
            </a:r>
            <a:r>
              <a:rPr lang="es-ES" altLang="es-ES" sz="1800" dirty="0"/>
              <a:t>"/&gt;</a:t>
            </a:r>
            <a:br>
              <a:rPr lang="es-ES" altLang="es-ES" sz="1800" dirty="0"/>
            </a:br>
            <a:r>
              <a:rPr lang="es-ES" altLang="es-ES" sz="1800" dirty="0"/>
              <a:t>&lt;</a:t>
            </a:r>
            <a:r>
              <a:rPr lang="es-ES" altLang="es-ES" sz="1800" dirty="0" err="1"/>
              <a:t>xs:element</a:t>
            </a:r>
            <a:r>
              <a:rPr lang="es-ES" altLang="es-ES" sz="1800" dirty="0"/>
              <a:t> </a:t>
            </a:r>
            <a:r>
              <a:rPr lang="es-ES" altLang="es-ES" sz="1800" dirty="0" err="1"/>
              <a:t>name</a:t>
            </a:r>
            <a:r>
              <a:rPr lang="es-ES" altLang="es-ES" sz="1800" dirty="0"/>
              <a:t>="</a:t>
            </a:r>
            <a:r>
              <a:rPr lang="es-ES" altLang="es-ES" sz="1800" dirty="0" err="1"/>
              <a:t>age</a:t>
            </a:r>
            <a:r>
              <a:rPr lang="es-ES" altLang="es-ES" sz="1800" dirty="0"/>
              <a:t>" </a:t>
            </a:r>
            <a:r>
              <a:rPr lang="es-ES" altLang="es-ES" sz="1800" dirty="0" err="1"/>
              <a:t>type</a:t>
            </a:r>
            <a:r>
              <a:rPr lang="es-ES" altLang="es-ES" sz="1800" dirty="0"/>
              <a:t>="</a:t>
            </a:r>
            <a:r>
              <a:rPr lang="es-ES" altLang="es-ES" sz="1800" dirty="0" err="1"/>
              <a:t>xs:integer</a:t>
            </a:r>
            <a:r>
              <a:rPr lang="es-ES" altLang="es-ES" sz="1800" dirty="0"/>
              <a:t>"/&gt;</a:t>
            </a:r>
            <a:br>
              <a:rPr lang="es-ES" altLang="es-ES" sz="1800" dirty="0"/>
            </a:br>
            <a:r>
              <a:rPr lang="es-ES" altLang="es-ES" sz="1800" dirty="0"/>
              <a:t>&lt;</a:t>
            </a:r>
            <a:r>
              <a:rPr lang="es-ES" altLang="es-ES" sz="1800" dirty="0" err="1"/>
              <a:t>xs:element</a:t>
            </a:r>
            <a:r>
              <a:rPr lang="es-ES" altLang="es-ES" sz="1800" dirty="0"/>
              <a:t> </a:t>
            </a:r>
            <a:r>
              <a:rPr lang="es-ES" altLang="es-ES" sz="1800" dirty="0" err="1"/>
              <a:t>name</a:t>
            </a:r>
            <a:r>
              <a:rPr lang="es-ES" altLang="es-ES" sz="1800" dirty="0"/>
              <a:t>="</a:t>
            </a:r>
            <a:r>
              <a:rPr lang="es-ES" altLang="es-ES" sz="1800" dirty="0" err="1"/>
              <a:t>dateborn</a:t>
            </a:r>
            <a:r>
              <a:rPr lang="es-ES" altLang="es-ES" sz="1800" dirty="0"/>
              <a:t>" </a:t>
            </a:r>
            <a:r>
              <a:rPr lang="es-ES" altLang="es-ES" sz="1800" dirty="0" err="1"/>
              <a:t>type</a:t>
            </a:r>
            <a:r>
              <a:rPr lang="es-ES" altLang="es-ES" sz="1800" dirty="0"/>
              <a:t>="</a:t>
            </a:r>
            <a:r>
              <a:rPr lang="es-ES" altLang="es-ES" sz="1800" dirty="0" err="1"/>
              <a:t>xs:date</a:t>
            </a:r>
            <a:r>
              <a:rPr lang="es-ES" altLang="es-ES" sz="1800" dirty="0"/>
              <a:t>"/&gt; </a:t>
            </a:r>
          </a:p>
        </p:txBody>
      </p:sp>
      <p:pic>
        <p:nvPicPr>
          <p:cNvPr id="8194"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332656"/>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304" y="2460648"/>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pie de página"/>
          <p:cNvSpPr>
            <a:spLocks noGrp="1"/>
          </p:cNvSpPr>
          <p:nvPr>
            <p:ph type="ftr" sz="quarter" idx="11"/>
          </p:nvPr>
        </p:nvSpPr>
        <p:spPr/>
        <p:txBody>
          <a:bodyPr/>
          <a:lstStyle/>
          <a:p>
            <a:r>
              <a:rPr lang="es-ES" altLang="es-ES"/>
              <a:t>XML Schema</a:t>
            </a:r>
          </a:p>
        </p:txBody>
      </p:sp>
      <p:sp>
        <p:nvSpPr>
          <p:cNvPr id="6" name="5 Marcador de número de diapositiva"/>
          <p:cNvSpPr>
            <a:spLocks noGrp="1"/>
          </p:cNvSpPr>
          <p:nvPr>
            <p:ph type="sldNum" sz="quarter" idx="12"/>
          </p:nvPr>
        </p:nvSpPr>
        <p:spPr/>
        <p:txBody>
          <a:bodyPr/>
          <a:lstStyle/>
          <a:p>
            <a:fld id="{D0275BB9-48D1-4A95-8D2D-706D5DAE4AA3}" type="slidenum">
              <a:rPr lang="es-ES" altLang="es-ES" smtClean="0"/>
              <a:pPr/>
              <a:t>14</a:t>
            </a:fld>
            <a:endParaRPr lang="es-ES" altLang="es-ES"/>
          </a:p>
        </p:txBody>
      </p:sp>
    </p:spTree>
    <p:extLst>
      <p:ext uri="{BB962C8B-B14F-4D97-AF65-F5344CB8AC3E}">
        <p14:creationId xmlns:p14="http://schemas.microsoft.com/office/powerpoint/2010/main" val="633669898"/>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ltLang="es-ES" dirty="0"/>
              <a:t>Valores por defecto y fijos para un elemento </a:t>
            </a:r>
          </a:p>
        </p:txBody>
      </p:sp>
      <p:sp>
        <p:nvSpPr>
          <p:cNvPr id="17411" name="Rectangle 3"/>
          <p:cNvSpPr>
            <a:spLocks noGrp="1" noChangeArrowheads="1"/>
          </p:cNvSpPr>
          <p:nvPr>
            <p:ph type="body" sz="half" idx="1"/>
          </p:nvPr>
        </p:nvSpPr>
        <p:spPr>
          <a:xfrm>
            <a:off x="607006" y="1844824"/>
            <a:ext cx="6381750" cy="1036712"/>
          </a:xfrm>
        </p:spPr>
        <p:style>
          <a:lnRef idx="2">
            <a:schemeClr val="accent2"/>
          </a:lnRef>
          <a:fillRef idx="1">
            <a:schemeClr val="lt1"/>
          </a:fillRef>
          <a:effectRef idx="0">
            <a:schemeClr val="accent2"/>
          </a:effectRef>
          <a:fontRef idx="minor">
            <a:schemeClr val="dk1"/>
          </a:fontRef>
        </p:style>
        <p:txBody>
          <a:bodyPr>
            <a:normAutofit/>
          </a:bodyPr>
          <a:lstStyle/>
          <a:p>
            <a:pPr marL="0" indent="0">
              <a:buFont typeface="Wingdings" pitchFamily="2" charset="2"/>
              <a:buNone/>
            </a:pPr>
            <a:r>
              <a:rPr lang="es-ES" altLang="es-ES" sz="1800" dirty="0"/>
              <a:t>&lt;</a:t>
            </a:r>
            <a:r>
              <a:rPr lang="es-ES" altLang="es-ES" sz="1800" dirty="0" err="1"/>
              <a:t>xs:element</a:t>
            </a:r>
            <a:r>
              <a:rPr lang="es-ES" altLang="es-ES" sz="1800" dirty="0"/>
              <a:t> </a:t>
            </a:r>
            <a:r>
              <a:rPr lang="es-ES" altLang="es-ES" sz="1800" dirty="0" err="1"/>
              <a:t>name</a:t>
            </a:r>
            <a:r>
              <a:rPr lang="es-ES" altLang="es-ES" sz="1800" dirty="0"/>
              <a:t>="color" </a:t>
            </a:r>
            <a:r>
              <a:rPr lang="es-ES" altLang="es-ES" sz="1800" dirty="0" err="1"/>
              <a:t>type</a:t>
            </a:r>
            <a:r>
              <a:rPr lang="es-ES" altLang="es-ES" sz="1800" dirty="0"/>
              <a:t>="</a:t>
            </a:r>
            <a:r>
              <a:rPr lang="es-ES" altLang="es-ES" sz="1800" dirty="0" err="1"/>
              <a:t>xs:string</a:t>
            </a:r>
            <a:r>
              <a:rPr lang="es-ES" altLang="es-ES" sz="1800" dirty="0"/>
              <a:t>" default="red"/&gt; </a:t>
            </a:r>
          </a:p>
          <a:p>
            <a:pPr marL="0" indent="0">
              <a:buFont typeface="Wingdings" pitchFamily="2" charset="2"/>
              <a:buNone/>
            </a:pPr>
            <a:endParaRPr lang="es-ES" altLang="es-ES" sz="1800" dirty="0"/>
          </a:p>
          <a:p>
            <a:pPr marL="0" indent="0">
              <a:buFont typeface="Wingdings" pitchFamily="2" charset="2"/>
              <a:buNone/>
            </a:pPr>
            <a:r>
              <a:rPr lang="es-ES" altLang="es-ES" sz="1800" dirty="0"/>
              <a:t>&lt;</a:t>
            </a:r>
            <a:r>
              <a:rPr lang="es-ES" altLang="es-ES" sz="1800" dirty="0" err="1"/>
              <a:t>xs:element</a:t>
            </a:r>
            <a:r>
              <a:rPr lang="es-ES" altLang="es-ES" sz="1800" dirty="0"/>
              <a:t> </a:t>
            </a:r>
            <a:r>
              <a:rPr lang="es-ES" altLang="es-ES" sz="1800" dirty="0" err="1"/>
              <a:t>name</a:t>
            </a:r>
            <a:r>
              <a:rPr lang="es-ES" altLang="es-ES" sz="1800" dirty="0"/>
              <a:t>="color" </a:t>
            </a:r>
            <a:r>
              <a:rPr lang="es-ES" altLang="es-ES" sz="1800" dirty="0" err="1"/>
              <a:t>type</a:t>
            </a:r>
            <a:r>
              <a:rPr lang="es-ES" altLang="es-ES" sz="1800" dirty="0"/>
              <a:t>="</a:t>
            </a:r>
            <a:r>
              <a:rPr lang="es-ES" altLang="es-ES" sz="1800" dirty="0" err="1"/>
              <a:t>xs:string</a:t>
            </a:r>
            <a:r>
              <a:rPr lang="es-ES" altLang="es-ES" sz="1800" dirty="0"/>
              <a:t>" </a:t>
            </a:r>
            <a:r>
              <a:rPr lang="es-ES" altLang="es-ES" sz="1800" dirty="0" err="1"/>
              <a:t>fixed</a:t>
            </a:r>
            <a:r>
              <a:rPr lang="es-ES" altLang="es-ES" sz="1800" dirty="0"/>
              <a:t>="red"/&gt; </a:t>
            </a:r>
          </a:p>
        </p:txBody>
      </p:sp>
      <p:pic>
        <p:nvPicPr>
          <p:cNvPr id="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999" y="1039437"/>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Marcador de pie de página"/>
          <p:cNvSpPr>
            <a:spLocks noGrp="1"/>
          </p:cNvSpPr>
          <p:nvPr>
            <p:ph type="ftr" sz="quarter" idx="11"/>
          </p:nvPr>
        </p:nvSpPr>
        <p:spPr/>
        <p:txBody>
          <a:bodyPr/>
          <a:lstStyle/>
          <a:p>
            <a:r>
              <a:rPr lang="es-ES" altLang="es-ES"/>
              <a:t>XML Schema</a:t>
            </a:r>
          </a:p>
        </p:txBody>
      </p:sp>
      <p:sp>
        <p:nvSpPr>
          <p:cNvPr id="9" name="8 Marcador de número de diapositiva"/>
          <p:cNvSpPr>
            <a:spLocks noGrp="1"/>
          </p:cNvSpPr>
          <p:nvPr>
            <p:ph type="sldNum" sz="quarter" idx="12"/>
          </p:nvPr>
        </p:nvSpPr>
        <p:spPr/>
        <p:txBody>
          <a:bodyPr/>
          <a:lstStyle/>
          <a:p>
            <a:fld id="{D0275BB9-48D1-4A95-8D2D-706D5DAE4AA3}" type="slidenum">
              <a:rPr lang="es-ES" altLang="es-ES" smtClean="0"/>
              <a:pPr/>
              <a:t>15</a:t>
            </a:fld>
            <a:endParaRPr lang="es-ES" altLang="es-ES"/>
          </a:p>
        </p:txBody>
      </p:sp>
    </p:spTree>
    <p:extLst>
      <p:ext uri="{BB962C8B-B14F-4D97-AF65-F5344CB8AC3E}">
        <p14:creationId xmlns:p14="http://schemas.microsoft.com/office/powerpoint/2010/main" val="860440851"/>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altLang="es-ES" dirty="0"/>
              <a:t>Atributos en XSD</a:t>
            </a:r>
          </a:p>
        </p:txBody>
      </p:sp>
      <p:sp>
        <p:nvSpPr>
          <p:cNvPr id="18435" name="Rectangle 3"/>
          <p:cNvSpPr>
            <a:spLocks noGrp="1" noChangeArrowheads="1"/>
          </p:cNvSpPr>
          <p:nvPr>
            <p:ph type="body" idx="1"/>
          </p:nvPr>
        </p:nvSpPr>
        <p:spPr/>
        <p:txBody>
          <a:bodyPr>
            <a:normAutofit/>
          </a:bodyPr>
          <a:lstStyle/>
          <a:p>
            <a:pPr>
              <a:lnSpc>
                <a:spcPct val="90000"/>
              </a:lnSpc>
            </a:pPr>
            <a:r>
              <a:rPr lang="es-ES" altLang="es-ES" sz="2800" dirty="0"/>
              <a:t>Definición de atributos en XSD</a:t>
            </a:r>
          </a:p>
          <a:p>
            <a:pPr>
              <a:lnSpc>
                <a:spcPct val="90000"/>
              </a:lnSpc>
              <a:buFont typeface="Wingdings" pitchFamily="2" charset="2"/>
              <a:buNone/>
            </a:pPr>
            <a:endParaRPr lang="es-ES" altLang="es-ES" sz="2800" dirty="0"/>
          </a:p>
          <a:p>
            <a:pPr>
              <a:lnSpc>
                <a:spcPct val="90000"/>
              </a:lnSpc>
              <a:buFont typeface="Wingdings" pitchFamily="2" charset="2"/>
              <a:buNone/>
            </a:pPr>
            <a:r>
              <a:rPr lang="es-ES" altLang="es-ES" sz="2800" dirty="0"/>
              <a:t>	&lt;</a:t>
            </a:r>
            <a:r>
              <a:rPr lang="es-ES" altLang="es-ES" sz="2800" dirty="0" err="1"/>
              <a:t>xs:attribute</a:t>
            </a:r>
            <a:r>
              <a:rPr lang="es-ES" altLang="es-ES" sz="2800" dirty="0"/>
              <a:t> </a:t>
            </a:r>
            <a:r>
              <a:rPr lang="es-ES" altLang="es-ES" sz="2800" dirty="0" err="1"/>
              <a:t>name</a:t>
            </a:r>
            <a:r>
              <a:rPr lang="es-ES" altLang="es-ES" sz="2800" dirty="0"/>
              <a:t>="xxx" </a:t>
            </a:r>
            <a:r>
              <a:rPr lang="es-ES" altLang="es-ES" sz="2800" dirty="0" err="1"/>
              <a:t>type</a:t>
            </a:r>
            <a:r>
              <a:rPr lang="es-ES" altLang="es-ES" sz="2800" dirty="0"/>
              <a:t>="</a:t>
            </a:r>
            <a:r>
              <a:rPr lang="es-ES" altLang="es-ES" sz="2800" dirty="0" err="1"/>
              <a:t>yyy</a:t>
            </a:r>
            <a:r>
              <a:rPr lang="es-ES" altLang="es-ES" sz="2800" dirty="0"/>
              <a:t>"/&gt; </a:t>
            </a:r>
          </a:p>
          <a:p>
            <a:pPr>
              <a:lnSpc>
                <a:spcPct val="90000"/>
              </a:lnSpc>
            </a:pPr>
            <a:endParaRPr lang="es-ES" altLang="es-ES" sz="2800" dirty="0"/>
          </a:p>
          <a:p>
            <a:pPr lvl="1">
              <a:lnSpc>
                <a:spcPct val="90000"/>
              </a:lnSpc>
            </a:pPr>
            <a:r>
              <a:rPr lang="es-ES" altLang="es-ES" dirty="0"/>
              <a:t>Tipos más comunes:</a:t>
            </a:r>
          </a:p>
          <a:p>
            <a:pPr lvl="2">
              <a:lnSpc>
                <a:spcPct val="90000"/>
              </a:lnSpc>
            </a:pPr>
            <a:r>
              <a:rPr lang="es-ES" altLang="es-ES" dirty="0" err="1"/>
              <a:t>xs:string</a:t>
            </a:r>
            <a:r>
              <a:rPr lang="es-ES" altLang="es-ES" dirty="0"/>
              <a:t> </a:t>
            </a:r>
          </a:p>
          <a:p>
            <a:pPr lvl="2">
              <a:lnSpc>
                <a:spcPct val="90000"/>
              </a:lnSpc>
            </a:pPr>
            <a:r>
              <a:rPr lang="es-ES" altLang="es-ES" dirty="0" err="1"/>
              <a:t>xs:decimal</a:t>
            </a:r>
            <a:r>
              <a:rPr lang="es-ES" altLang="es-ES" dirty="0"/>
              <a:t> </a:t>
            </a:r>
          </a:p>
          <a:p>
            <a:pPr lvl="2">
              <a:lnSpc>
                <a:spcPct val="90000"/>
              </a:lnSpc>
            </a:pPr>
            <a:r>
              <a:rPr lang="es-ES" altLang="es-ES" dirty="0" err="1"/>
              <a:t>xs:integer</a:t>
            </a:r>
            <a:r>
              <a:rPr lang="es-ES" altLang="es-ES" dirty="0"/>
              <a:t> </a:t>
            </a:r>
          </a:p>
          <a:p>
            <a:pPr lvl="2">
              <a:lnSpc>
                <a:spcPct val="90000"/>
              </a:lnSpc>
            </a:pPr>
            <a:r>
              <a:rPr lang="es-ES" altLang="es-ES" dirty="0" err="1"/>
              <a:t>xs:boolean</a:t>
            </a:r>
            <a:r>
              <a:rPr lang="es-ES" altLang="es-ES" dirty="0"/>
              <a:t> </a:t>
            </a:r>
          </a:p>
          <a:p>
            <a:pPr lvl="2">
              <a:lnSpc>
                <a:spcPct val="90000"/>
              </a:lnSpc>
            </a:pPr>
            <a:r>
              <a:rPr lang="es-ES" altLang="es-ES" dirty="0" err="1"/>
              <a:t>xs:date</a:t>
            </a:r>
            <a:r>
              <a:rPr lang="es-ES" altLang="es-ES" dirty="0"/>
              <a:t> </a:t>
            </a:r>
          </a:p>
          <a:p>
            <a:pPr lvl="2">
              <a:lnSpc>
                <a:spcPct val="90000"/>
              </a:lnSpc>
            </a:pPr>
            <a:r>
              <a:rPr lang="es-ES" altLang="es-ES" dirty="0" err="1"/>
              <a:t>xs:time</a:t>
            </a:r>
            <a:r>
              <a:rPr lang="es-ES" altLang="es-ES" dirty="0"/>
              <a:t> </a:t>
            </a:r>
          </a:p>
          <a:p>
            <a:pPr lvl="1">
              <a:lnSpc>
                <a:spcPct val="90000"/>
              </a:lnSpc>
            </a:pPr>
            <a:endParaRPr lang="es-ES" altLang="es-ES" dirty="0"/>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16</a:t>
            </a:fld>
            <a:endParaRPr lang="es-ES" dirty="0"/>
          </a:p>
        </p:txBody>
      </p:sp>
    </p:spTree>
    <p:extLst>
      <p:ext uri="{BB962C8B-B14F-4D97-AF65-F5344CB8AC3E}">
        <p14:creationId xmlns:p14="http://schemas.microsoft.com/office/powerpoint/2010/main" val="3783165638"/>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altLang="es-ES" dirty="0"/>
              <a:t>Atributos: Ejemplo</a:t>
            </a:r>
          </a:p>
        </p:txBody>
      </p:sp>
      <p:sp>
        <p:nvSpPr>
          <p:cNvPr id="19459" name="Rectangle 3"/>
          <p:cNvSpPr>
            <a:spLocks noGrp="1" noChangeArrowheads="1"/>
          </p:cNvSpPr>
          <p:nvPr>
            <p:ph type="body" sz="half" idx="1"/>
          </p:nvPr>
        </p:nvSpPr>
        <p:spPr>
          <a:xfrm>
            <a:off x="597744" y="870611"/>
            <a:ext cx="6381750" cy="432047"/>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rPr>
              <a:t>&lt;</a:t>
            </a:r>
            <a:r>
              <a:rPr lang="es-ES" altLang="es-ES" sz="1800" dirty="0" err="1">
                <a:effectLst/>
              </a:rPr>
              <a:t>lastname</a:t>
            </a:r>
            <a:r>
              <a:rPr lang="es-ES" altLang="es-ES" sz="1800" dirty="0">
                <a:effectLst/>
              </a:rPr>
              <a:t> </a:t>
            </a:r>
            <a:r>
              <a:rPr lang="es-ES" altLang="es-ES" sz="1800" dirty="0" err="1">
                <a:effectLst/>
              </a:rPr>
              <a:t>lang</a:t>
            </a:r>
            <a:r>
              <a:rPr lang="es-ES" altLang="es-ES" sz="1800" dirty="0">
                <a:effectLst/>
              </a:rPr>
              <a:t>="EN"&gt;Smith&lt;/</a:t>
            </a:r>
            <a:r>
              <a:rPr lang="es-ES" altLang="es-ES" sz="1800" dirty="0" err="1">
                <a:effectLst/>
              </a:rPr>
              <a:t>lastname</a:t>
            </a:r>
            <a:r>
              <a:rPr lang="es-ES" altLang="es-ES" sz="1800" dirty="0">
                <a:effectLst/>
              </a:rPr>
              <a:t>&gt;</a:t>
            </a:r>
          </a:p>
          <a:p>
            <a:pPr marL="0" indent="0">
              <a:lnSpc>
                <a:spcPct val="80000"/>
              </a:lnSpc>
              <a:buFont typeface="Wingdings" pitchFamily="2" charset="2"/>
              <a:buNone/>
            </a:pPr>
            <a:endParaRPr lang="es-ES" altLang="es-ES" sz="1800" dirty="0">
              <a:effectLst/>
            </a:endParaRPr>
          </a:p>
        </p:txBody>
      </p:sp>
      <p:sp>
        <p:nvSpPr>
          <p:cNvPr id="19460" name="Rectangle 4"/>
          <p:cNvSpPr>
            <a:spLocks noGrp="1" noChangeArrowheads="1"/>
          </p:cNvSpPr>
          <p:nvPr>
            <p:ph type="body" sz="half" idx="2"/>
          </p:nvPr>
        </p:nvSpPr>
        <p:spPr>
          <a:xfrm>
            <a:off x="611981" y="2348880"/>
            <a:ext cx="6264275" cy="2088232"/>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None/>
            </a:pPr>
            <a:r>
              <a:rPr lang="es-ES" altLang="es-ES" sz="1800" dirty="0"/>
              <a:t>&lt;</a:t>
            </a:r>
            <a:r>
              <a:rPr lang="es-ES" altLang="es-ES" sz="1800" dirty="0" err="1"/>
              <a:t>xs:attribute</a:t>
            </a:r>
            <a:r>
              <a:rPr lang="es-ES" altLang="es-ES" sz="1800" dirty="0"/>
              <a:t> </a:t>
            </a:r>
            <a:r>
              <a:rPr lang="es-ES" altLang="es-ES" sz="1800" dirty="0" err="1"/>
              <a:t>name</a:t>
            </a:r>
            <a:r>
              <a:rPr lang="es-ES" altLang="es-ES" sz="1800" dirty="0"/>
              <a:t>="</a:t>
            </a:r>
            <a:r>
              <a:rPr lang="es-ES" altLang="es-ES" sz="1800" dirty="0" err="1"/>
              <a:t>lang</a:t>
            </a:r>
            <a:r>
              <a:rPr lang="es-ES" altLang="es-ES" sz="1800" dirty="0"/>
              <a:t>" </a:t>
            </a:r>
            <a:r>
              <a:rPr lang="es-ES" altLang="es-ES" sz="1800" dirty="0" err="1"/>
              <a:t>type</a:t>
            </a:r>
            <a:r>
              <a:rPr lang="es-ES" altLang="es-ES" sz="1800" dirty="0"/>
              <a:t>="</a:t>
            </a:r>
            <a:r>
              <a:rPr lang="es-ES" altLang="es-ES" sz="1800" dirty="0" err="1"/>
              <a:t>xs:string</a:t>
            </a:r>
            <a:r>
              <a:rPr lang="es-ES" altLang="es-ES" sz="1800" dirty="0"/>
              <a:t>"/&gt;  </a:t>
            </a:r>
          </a:p>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xs:attribute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lang</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 default="EN"/&gt; </a:t>
            </a:r>
          </a:p>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xs:attribute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lang</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fixed</a:t>
            </a:r>
            <a:r>
              <a:rPr lang="es-ES" altLang="es-ES" sz="1800" dirty="0">
                <a:effectLst>
                  <a:outerShdw blurRad="38100" dist="38100" dir="2700000" algn="tl">
                    <a:srgbClr val="FFFFFF"/>
                  </a:outerShdw>
                </a:effectLst>
              </a:rPr>
              <a:t>="EN"/&gt; </a:t>
            </a:r>
          </a:p>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xs:attribute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lang</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 use="</a:t>
            </a:r>
            <a:r>
              <a:rPr lang="es-ES" altLang="es-ES" sz="1800" dirty="0" err="1">
                <a:effectLst>
                  <a:outerShdw blurRad="38100" dist="38100" dir="2700000" algn="tl">
                    <a:srgbClr val="FFFFFF"/>
                  </a:outerShdw>
                </a:effectLst>
              </a:rPr>
              <a:t>required</a:t>
            </a:r>
            <a:r>
              <a:rPr lang="es-ES" altLang="es-ES" sz="1800" dirty="0">
                <a:effectLst>
                  <a:outerShdw blurRad="38100" dist="38100" dir="2700000" algn="tl">
                    <a:srgbClr val="FFFFFF"/>
                  </a:outerShdw>
                </a:effectLst>
              </a:rPr>
              <a:t>"/&gt; </a:t>
            </a:r>
          </a:p>
        </p:txBody>
      </p:sp>
      <p:pic>
        <p:nvPicPr>
          <p:cNvPr id="9"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332656"/>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595" y="1628800"/>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Cerrar llave"/>
          <p:cNvSpPr/>
          <p:nvPr/>
        </p:nvSpPr>
        <p:spPr bwMode="auto">
          <a:xfrm>
            <a:off x="7092280" y="2309120"/>
            <a:ext cx="360040" cy="2127992"/>
          </a:xfrm>
          <a:prstGeom prst="rightBrace">
            <a:avLst/>
          </a:prstGeom>
          <a:ln>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Calibri" pitchFamily="34" charset="0"/>
            </a:endParaRPr>
          </a:p>
        </p:txBody>
      </p:sp>
      <p:sp>
        <p:nvSpPr>
          <p:cNvPr id="12" name="11 CuadroTexto"/>
          <p:cNvSpPr txBox="1"/>
          <p:nvPr/>
        </p:nvSpPr>
        <p:spPr>
          <a:xfrm>
            <a:off x="7452320" y="3100318"/>
            <a:ext cx="1520453" cy="646331"/>
          </a:xfrm>
          <a:prstGeom prst="rect">
            <a:avLst/>
          </a:prstGeom>
          <a:noFill/>
        </p:spPr>
        <p:txBody>
          <a:bodyPr wrap="square" rtlCol="0">
            <a:spAutoFit/>
          </a:bodyPr>
          <a:lstStyle/>
          <a:p>
            <a:pPr algn="ctr"/>
            <a:r>
              <a:rPr lang="es-ES" dirty="0"/>
              <a:t>Alternativas de definición</a:t>
            </a:r>
          </a:p>
        </p:txBody>
      </p:sp>
      <p:sp>
        <p:nvSpPr>
          <p:cNvPr id="6" name="5 Marcador de pie de página"/>
          <p:cNvSpPr>
            <a:spLocks noGrp="1"/>
          </p:cNvSpPr>
          <p:nvPr>
            <p:ph type="ftr" sz="quarter" idx="11"/>
          </p:nvPr>
        </p:nvSpPr>
        <p:spPr/>
        <p:txBody>
          <a:bodyPr/>
          <a:lstStyle/>
          <a:p>
            <a:r>
              <a:rPr lang="es-ES" altLang="es-ES"/>
              <a:t>XML Schema</a:t>
            </a:r>
          </a:p>
        </p:txBody>
      </p:sp>
      <p:sp>
        <p:nvSpPr>
          <p:cNvPr id="7" name="6 Marcador de número de diapositiva"/>
          <p:cNvSpPr>
            <a:spLocks noGrp="1"/>
          </p:cNvSpPr>
          <p:nvPr>
            <p:ph type="sldNum" sz="quarter" idx="12"/>
          </p:nvPr>
        </p:nvSpPr>
        <p:spPr/>
        <p:txBody>
          <a:bodyPr/>
          <a:lstStyle/>
          <a:p>
            <a:fld id="{D0275BB9-48D1-4A95-8D2D-706D5DAE4AA3}" type="slidenum">
              <a:rPr lang="es-ES" altLang="es-ES" smtClean="0"/>
              <a:pPr/>
              <a:t>17</a:t>
            </a:fld>
            <a:endParaRPr lang="es-ES" altLang="es-ES"/>
          </a:p>
        </p:txBody>
      </p:sp>
    </p:spTree>
    <p:extLst>
      <p:ext uri="{BB962C8B-B14F-4D97-AF65-F5344CB8AC3E}">
        <p14:creationId xmlns:p14="http://schemas.microsoft.com/office/powerpoint/2010/main" val="2370290170"/>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altLang="es-ES" dirty="0"/>
              <a:t>XSD: Restricciones o facetas</a:t>
            </a:r>
          </a:p>
        </p:txBody>
      </p:sp>
      <p:sp>
        <p:nvSpPr>
          <p:cNvPr id="20483" name="Rectangle 3"/>
          <p:cNvSpPr>
            <a:spLocks noGrp="1" noChangeArrowheads="1"/>
          </p:cNvSpPr>
          <p:nvPr>
            <p:ph type="body" idx="1"/>
          </p:nvPr>
        </p:nvSpPr>
        <p:spPr/>
        <p:txBody>
          <a:bodyPr>
            <a:normAutofit/>
          </a:bodyPr>
          <a:lstStyle/>
          <a:p>
            <a:r>
              <a:rPr lang="es-ES" altLang="es-ES" dirty="0"/>
              <a:t>Restricciones o facetas en XSD</a:t>
            </a:r>
          </a:p>
          <a:p>
            <a:pPr lvl="1"/>
            <a:r>
              <a:rPr lang="es-ES" altLang="es-ES" dirty="0"/>
              <a:t>Las restricciones son usadas para </a:t>
            </a:r>
            <a:r>
              <a:rPr lang="es-ES" altLang="es-ES" b="1" dirty="0"/>
              <a:t>definir valores aceptables </a:t>
            </a:r>
            <a:r>
              <a:rPr lang="es-ES" altLang="es-ES" dirty="0"/>
              <a:t>para los elementos o atributos XML. Estas restricciones se llaman </a:t>
            </a:r>
            <a:r>
              <a:rPr lang="es-ES" altLang="es-ES" b="1" dirty="0"/>
              <a:t>facetas</a:t>
            </a:r>
            <a:r>
              <a:rPr lang="es-ES" altLang="es-ES" dirty="0"/>
              <a:t>.</a:t>
            </a:r>
          </a:p>
          <a:p>
            <a:endParaRPr lang="es-ES" altLang="es-ES" dirty="0"/>
          </a:p>
        </p:txBody>
      </p:sp>
      <p:sp>
        <p:nvSpPr>
          <p:cNvPr id="7" name="Rectangle 3"/>
          <p:cNvSpPr txBox="1">
            <a:spLocks noChangeArrowheads="1"/>
          </p:cNvSpPr>
          <p:nvPr/>
        </p:nvSpPr>
        <p:spPr bwMode="auto">
          <a:xfrm>
            <a:off x="1043608" y="3284984"/>
            <a:ext cx="6381750" cy="2232247"/>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lnSpc>
                <a:spcPct val="80000"/>
              </a:lnSpc>
              <a:buNone/>
            </a:pPr>
            <a:r>
              <a:rPr lang="es-ES" altLang="es-ES" sz="1800" dirty="0"/>
              <a:t>&lt;</a:t>
            </a:r>
            <a:r>
              <a:rPr lang="es-ES" altLang="es-ES" sz="1800" dirty="0" err="1"/>
              <a:t>xs:element</a:t>
            </a:r>
            <a:r>
              <a:rPr lang="es-ES" altLang="es-ES" sz="1800" dirty="0"/>
              <a:t> </a:t>
            </a:r>
            <a:r>
              <a:rPr lang="es-ES" altLang="es-ES" sz="1800" dirty="0" err="1"/>
              <a:t>name</a:t>
            </a:r>
            <a:r>
              <a:rPr lang="es-ES" altLang="es-ES" sz="1800" dirty="0"/>
              <a:t>="</a:t>
            </a:r>
            <a:r>
              <a:rPr lang="es-ES" altLang="es-ES" sz="1800" dirty="0" err="1"/>
              <a:t>age</a:t>
            </a:r>
            <a:r>
              <a:rPr lang="es-ES" altLang="es-ES" sz="1800" dirty="0"/>
              <a:t>"&gt;</a:t>
            </a:r>
            <a:br>
              <a:rPr lang="es-ES" altLang="es-ES" sz="1800" dirty="0"/>
            </a:br>
            <a:r>
              <a:rPr lang="es-ES" altLang="es-ES" sz="1800" dirty="0"/>
              <a:t>  &lt;</a:t>
            </a:r>
            <a:r>
              <a:rPr lang="es-ES" altLang="es-ES" sz="1800" dirty="0" err="1"/>
              <a:t>xs:simpleType</a:t>
            </a:r>
            <a:r>
              <a:rPr lang="es-ES" altLang="es-ES" sz="1800" dirty="0"/>
              <a:t>&gt;</a:t>
            </a:r>
            <a:br>
              <a:rPr lang="es-ES" altLang="es-ES" sz="1800" dirty="0"/>
            </a:br>
            <a:r>
              <a:rPr lang="es-ES" altLang="es-ES" sz="1800" dirty="0"/>
              <a:t>    &lt;</a:t>
            </a:r>
            <a:r>
              <a:rPr lang="es-ES" altLang="es-ES" sz="1800" dirty="0" err="1"/>
              <a:t>xs:restriction</a:t>
            </a:r>
            <a:r>
              <a:rPr lang="es-ES" altLang="es-ES" sz="1800" dirty="0"/>
              <a:t> base="</a:t>
            </a:r>
            <a:r>
              <a:rPr lang="es-ES" altLang="es-ES" sz="1800" dirty="0" err="1"/>
              <a:t>xs:integer</a:t>
            </a:r>
            <a:r>
              <a:rPr lang="es-ES" altLang="es-ES" sz="1800" dirty="0"/>
              <a:t>"&gt;</a:t>
            </a:r>
            <a:br>
              <a:rPr lang="es-ES" altLang="es-ES" sz="1800" dirty="0"/>
            </a:br>
            <a:r>
              <a:rPr lang="es-ES" altLang="es-ES" sz="1800" dirty="0"/>
              <a:t>      &lt;</a:t>
            </a:r>
            <a:r>
              <a:rPr lang="es-ES" altLang="es-ES" sz="1800" dirty="0" err="1"/>
              <a:t>xs:minInclusive</a:t>
            </a:r>
            <a:r>
              <a:rPr lang="es-ES" altLang="es-ES" sz="1800" dirty="0"/>
              <a:t> </a:t>
            </a:r>
            <a:r>
              <a:rPr lang="es-ES" altLang="es-ES" sz="1800" dirty="0" err="1"/>
              <a:t>value</a:t>
            </a:r>
            <a:r>
              <a:rPr lang="es-ES" altLang="es-ES" sz="1800" dirty="0"/>
              <a:t>="0"/&gt;</a:t>
            </a:r>
            <a:br>
              <a:rPr lang="es-ES" altLang="es-ES" sz="1800" dirty="0"/>
            </a:br>
            <a:r>
              <a:rPr lang="es-ES" altLang="es-ES" sz="1800" dirty="0"/>
              <a:t>      &lt;</a:t>
            </a:r>
            <a:r>
              <a:rPr lang="es-ES" altLang="es-ES" sz="1800" dirty="0" err="1"/>
              <a:t>xs:maxInclusive</a:t>
            </a:r>
            <a:r>
              <a:rPr lang="es-ES" altLang="es-ES" sz="1800" dirty="0"/>
              <a:t> </a:t>
            </a:r>
            <a:r>
              <a:rPr lang="es-ES" altLang="es-ES" sz="1800" dirty="0" err="1"/>
              <a:t>value</a:t>
            </a:r>
            <a:r>
              <a:rPr lang="es-ES" altLang="es-ES" sz="1800" dirty="0"/>
              <a:t>="120"/&gt;</a:t>
            </a:r>
            <a:br>
              <a:rPr lang="es-ES" altLang="es-ES" sz="1800" dirty="0"/>
            </a:br>
            <a:r>
              <a:rPr lang="es-ES" altLang="es-ES" sz="1800" dirty="0"/>
              <a:t>    &lt;/</a:t>
            </a:r>
            <a:r>
              <a:rPr lang="es-ES" altLang="es-ES" sz="1800" dirty="0" err="1"/>
              <a:t>xs:restriction</a:t>
            </a:r>
            <a:r>
              <a:rPr lang="es-ES" altLang="es-ES" sz="1800" dirty="0"/>
              <a:t>&gt;</a:t>
            </a:r>
            <a:br>
              <a:rPr lang="es-ES" altLang="es-ES" sz="1800" dirty="0"/>
            </a:br>
            <a:r>
              <a:rPr lang="es-ES" altLang="es-ES" sz="1800" dirty="0"/>
              <a:t>  &lt;/</a:t>
            </a:r>
            <a:r>
              <a:rPr lang="es-ES" altLang="es-ES" sz="1800" dirty="0" err="1"/>
              <a:t>xs:simpleType</a:t>
            </a:r>
            <a:r>
              <a:rPr lang="es-ES" altLang="es-ES" sz="1800" dirty="0"/>
              <a:t>&gt;</a:t>
            </a:r>
            <a:br>
              <a:rPr lang="es-ES" altLang="es-ES" sz="1800" dirty="0"/>
            </a:br>
            <a:r>
              <a:rPr lang="es-ES" altLang="es-ES" sz="1800" dirty="0"/>
              <a:t>&lt;/</a:t>
            </a:r>
            <a:r>
              <a:rPr lang="es-ES" altLang="es-ES" sz="1800" dirty="0" err="1"/>
              <a:t>xs:element</a:t>
            </a:r>
            <a:r>
              <a:rPr lang="es-ES" altLang="es-ES" sz="1800" dirty="0"/>
              <a:t>&gt;</a:t>
            </a:r>
          </a:p>
          <a:p>
            <a:pPr marL="0" indent="0">
              <a:lnSpc>
                <a:spcPct val="80000"/>
              </a:lnSpc>
              <a:buFont typeface="Wingdings" panose="05000000000000000000" pitchFamily="2" charset="2"/>
              <a:buNone/>
            </a:pPr>
            <a:endParaRPr lang="es-ES" altLang="es-ES" sz="1800" kern="0" dirty="0"/>
          </a:p>
          <a:p>
            <a:pPr marL="0" indent="0">
              <a:lnSpc>
                <a:spcPct val="80000"/>
              </a:lnSpc>
              <a:buFont typeface="Wingdings" panose="05000000000000000000" pitchFamily="2" charset="2"/>
              <a:buNone/>
            </a:pPr>
            <a:endParaRPr lang="es-ES" altLang="es-ES" sz="1800" kern="0" dirty="0"/>
          </a:p>
        </p:txBody>
      </p:sp>
      <p:pic>
        <p:nvPicPr>
          <p:cNvPr id="8"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441285"/>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pie de página"/>
          <p:cNvSpPr>
            <a:spLocks noGrp="1"/>
          </p:cNvSpPr>
          <p:nvPr>
            <p:ph type="ftr" sz="quarter" idx="10"/>
          </p:nvPr>
        </p:nvSpPr>
        <p:spPr/>
        <p:txBody>
          <a:bodyPr/>
          <a:lstStyle/>
          <a:p>
            <a:r>
              <a:rPr lang="es-ES"/>
              <a:t>XML Schema</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18</a:t>
            </a:fld>
            <a:endParaRPr lang="es-ES" dirty="0"/>
          </a:p>
        </p:txBody>
      </p:sp>
    </p:spTree>
    <p:extLst>
      <p:ext uri="{BB962C8B-B14F-4D97-AF65-F5344CB8AC3E}">
        <p14:creationId xmlns:p14="http://schemas.microsoft.com/office/powerpoint/2010/main" val="330790007"/>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altLang="es-ES" dirty="0"/>
              <a:t>XSD: Restricciones en los tipos de datos</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19</a:t>
            </a:fld>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416832154"/>
              </p:ext>
            </p:extLst>
          </p:nvPr>
        </p:nvGraphicFramePr>
        <p:xfrm>
          <a:off x="251520" y="476672"/>
          <a:ext cx="8496943" cy="5295132"/>
        </p:xfrm>
        <a:graphic>
          <a:graphicData uri="http://schemas.openxmlformats.org/drawingml/2006/table">
            <a:tbl>
              <a:tblPr firstRow="1">
                <a:tableStyleId>{9DCAF9ED-07DC-4A11-8D7F-57B35C25682E}</a:tableStyleId>
              </a:tblPr>
              <a:tblGrid>
                <a:gridCol w="1757212">
                  <a:extLst>
                    <a:ext uri="{9D8B030D-6E8A-4147-A177-3AD203B41FA5}">
                      <a16:colId xmlns:a16="http://schemas.microsoft.com/office/drawing/2014/main" val="20000"/>
                    </a:ext>
                  </a:extLst>
                </a:gridCol>
                <a:gridCol w="6739731">
                  <a:extLst>
                    <a:ext uri="{9D8B030D-6E8A-4147-A177-3AD203B41FA5}">
                      <a16:colId xmlns:a16="http://schemas.microsoft.com/office/drawing/2014/main" val="20001"/>
                    </a:ext>
                  </a:extLst>
                </a:gridCol>
              </a:tblGrid>
              <a:tr h="267354">
                <a:tc>
                  <a:txBody>
                    <a:bodyPr/>
                    <a:lstStyle/>
                    <a:p>
                      <a:pPr algn="l" fontAlgn="t"/>
                      <a:r>
                        <a:rPr lang="es-ES" sz="1400" dirty="0" err="1">
                          <a:effectLst/>
                        </a:rPr>
                        <a:t>Constraint</a:t>
                      </a:r>
                      <a:endParaRPr lang="es-ES" sz="1400" dirty="0">
                        <a:effectLst/>
                      </a:endParaRPr>
                    </a:p>
                  </a:txBody>
                  <a:tcPr marL="47742" marR="47742" marT="47742" marB="47742"/>
                </a:tc>
                <a:tc>
                  <a:txBody>
                    <a:bodyPr/>
                    <a:lstStyle/>
                    <a:p>
                      <a:pPr algn="l" fontAlgn="t"/>
                      <a:r>
                        <a:rPr lang="es-ES" sz="1400">
                          <a:effectLst/>
                        </a:rPr>
                        <a:t>Description</a:t>
                      </a:r>
                    </a:p>
                  </a:txBody>
                  <a:tcPr marL="47742" marR="47742" marT="47742" marB="47742"/>
                </a:tc>
                <a:extLst>
                  <a:ext uri="{0D108BD9-81ED-4DB2-BD59-A6C34878D82A}">
                    <a16:rowId xmlns:a16="http://schemas.microsoft.com/office/drawing/2014/main" val="10000"/>
                  </a:ext>
                </a:extLst>
              </a:tr>
              <a:tr h="206747">
                <a:tc>
                  <a:txBody>
                    <a:bodyPr/>
                    <a:lstStyle/>
                    <a:p>
                      <a:pPr fontAlgn="t"/>
                      <a:r>
                        <a:rPr lang="es-ES" sz="1400">
                          <a:effectLst/>
                        </a:rPr>
                        <a:t>enumeration</a:t>
                      </a:r>
                    </a:p>
                  </a:txBody>
                  <a:tcPr marL="47742" marR="47742" marT="47742" marB="47742"/>
                </a:tc>
                <a:tc>
                  <a:txBody>
                    <a:bodyPr/>
                    <a:lstStyle/>
                    <a:p>
                      <a:pPr fontAlgn="t"/>
                      <a:r>
                        <a:rPr lang="en-US" sz="1400" dirty="0">
                          <a:effectLst/>
                        </a:rPr>
                        <a:t>Defines a list of acceptable values</a:t>
                      </a:r>
                    </a:p>
                  </a:txBody>
                  <a:tcPr marL="47742" marR="47742" marT="47742" marB="47742"/>
                </a:tc>
                <a:extLst>
                  <a:ext uri="{0D108BD9-81ED-4DB2-BD59-A6C34878D82A}">
                    <a16:rowId xmlns:a16="http://schemas.microsoft.com/office/drawing/2014/main" val="10001"/>
                  </a:ext>
                </a:extLst>
              </a:tr>
              <a:tr h="439224">
                <a:tc>
                  <a:txBody>
                    <a:bodyPr/>
                    <a:lstStyle/>
                    <a:p>
                      <a:pPr fontAlgn="t"/>
                      <a:r>
                        <a:rPr lang="es-ES" sz="1400">
                          <a:effectLst/>
                        </a:rPr>
                        <a:t>fractionDigits</a:t>
                      </a:r>
                    </a:p>
                  </a:txBody>
                  <a:tcPr marL="47742" marR="47742" marT="47742" marB="47742"/>
                </a:tc>
                <a:tc>
                  <a:txBody>
                    <a:bodyPr/>
                    <a:lstStyle/>
                    <a:p>
                      <a:pPr fontAlgn="t"/>
                      <a:r>
                        <a:rPr lang="en-US" sz="1400" dirty="0">
                          <a:effectLst/>
                        </a:rPr>
                        <a:t>Specifies the maximum number of decimal places allowed. Must be equal to or greater than zero</a:t>
                      </a:r>
                    </a:p>
                  </a:txBody>
                  <a:tcPr marL="47742" marR="47742" marT="47742" marB="47742"/>
                </a:tc>
                <a:extLst>
                  <a:ext uri="{0D108BD9-81ED-4DB2-BD59-A6C34878D82A}">
                    <a16:rowId xmlns:a16="http://schemas.microsoft.com/office/drawing/2014/main" val="10002"/>
                  </a:ext>
                </a:extLst>
              </a:tr>
              <a:tr h="439224">
                <a:tc>
                  <a:txBody>
                    <a:bodyPr/>
                    <a:lstStyle/>
                    <a:p>
                      <a:pPr fontAlgn="t"/>
                      <a:r>
                        <a:rPr lang="es-ES" sz="1400">
                          <a:effectLst/>
                        </a:rPr>
                        <a:t>length</a:t>
                      </a:r>
                    </a:p>
                  </a:txBody>
                  <a:tcPr marL="47742" marR="47742" marT="47742" marB="47742"/>
                </a:tc>
                <a:tc>
                  <a:txBody>
                    <a:bodyPr/>
                    <a:lstStyle/>
                    <a:p>
                      <a:pPr fontAlgn="t"/>
                      <a:r>
                        <a:rPr lang="en-US" sz="1400">
                          <a:effectLst/>
                        </a:rPr>
                        <a:t>Specifies the exact number of characters or list items allowed. Must be equal to or greater than zero</a:t>
                      </a:r>
                    </a:p>
                  </a:txBody>
                  <a:tcPr marL="47742" marR="47742" marT="47742" marB="47742"/>
                </a:tc>
                <a:extLst>
                  <a:ext uri="{0D108BD9-81ED-4DB2-BD59-A6C34878D82A}">
                    <a16:rowId xmlns:a16="http://schemas.microsoft.com/office/drawing/2014/main" val="10003"/>
                  </a:ext>
                </a:extLst>
              </a:tr>
              <a:tr h="293655">
                <a:tc>
                  <a:txBody>
                    <a:bodyPr/>
                    <a:lstStyle/>
                    <a:p>
                      <a:pPr fontAlgn="t"/>
                      <a:r>
                        <a:rPr lang="es-ES" sz="1400">
                          <a:effectLst/>
                        </a:rPr>
                        <a:t>maxExclusive</a:t>
                      </a:r>
                    </a:p>
                  </a:txBody>
                  <a:tcPr marL="47742" marR="47742" marT="47742" marB="47742"/>
                </a:tc>
                <a:tc>
                  <a:txBody>
                    <a:bodyPr/>
                    <a:lstStyle/>
                    <a:p>
                      <a:pPr fontAlgn="t"/>
                      <a:r>
                        <a:rPr lang="en-US" sz="1400">
                          <a:effectLst/>
                        </a:rPr>
                        <a:t>Specifies the upper bounds for numeric values (the value must be less than this value)</a:t>
                      </a:r>
                    </a:p>
                  </a:txBody>
                  <a:tcPr marL="47742" marR="47742" marT="47742" marB="47742"/>
                </a:tc>
                <a:extLst>
                  <a:ext uri="{0D108BD9-81ED-4DB2-BD59-A6C34878D82A}">
                    <a16:rowId xmlns:a16="http://schemas.microsoft.com/office/drawing/2014/main" val="10004"/>
                  </a:ext>
                </a:extLst>
              </a:tr>
              <a:tr h="439224">
                <a:tc>
                  <a:txBody>
                    <a:bodyPr/>
                    <a:lstStyle/>
                    <a:p>
                      <a:pPr fontAlgn="t"/>
                      <a:r>
                        <a:rPr lang="es-ES" sz="1400">
                          <a:effectLst/>
                        </a:rPr>
                        <a:t>maxInclusive</a:t>
                      </a:r>
                    </a:p>
                  </a:txBody>
                  <a:tcPr marL="47742" marR="47742" marT="47742" marB="47742"/>
                </a:tc>
                <a:tc>
                  <a:txBody>
                    <a:bodyPr/>
                    <a:lstStyle/>
                    <a:p>
                      <a:pPr fontAlgn="t"/>
                      <a:r>
                        <a:rPr lang="en-US" sz="1400">
                          <a:effectLst/>
                        </a:rPr>
                        <a:t>Specifies the upper bounds for numeric values (the value must be less than or equal to this value)</a:t>
                      </a:r>
                    </a:p>
                  </a:txBody>
                  <a:tcPr marL="47742" marR="47742" marT="47742" marB="47742"/>
                </a:tc>
                <a:extLst>
                  <a:ext uri="{0D108BD9-81ED-4DB2-BD59-A6C34878D82A}">
                    <a16:rowId xmlns:a16="http://schemas.microsoft.com/office/drawing/2014/main" val="10005"/>
                  </a:ext>
                </a:extLst>
              </a:tr>
              <a:tr h="439224">
                <a:tc>
                  <a:txBody>
                    <a:bodyPr/>
                    <a:lstStyle/>
                    <a:p>
                      <a:pPr fontAlgn="t"/>
                      <a:r>
                        <a:rPr lang="es-ES" sz="1400">
                          <a:effectLst/>
                        </a:rPr>
                        <a:t>maxLength</a:t>
                      </a:r>
                    </a:p>
                  </a:txBody>
                  <a:tcPr marL="47742" marR="47742" marT="47742" marB="47742"/>
                </a:tc>
                <a:tc>
                  <a:txBody>
                    <a:bodyPr/>
                    <a:lstStyle/>
                    <a:p>
                      <a:pPr fontAlgn="t"/>
                      <a:r>
                        <a:rPr lang="en-US" sz="1400">
                          <a:effectLst/>
                        </a:rPr>
                        <a:t>Specifies the maximum number of characters or list items allowed. Must be equal to or greater than zero</a:t>
                      </a:r>
                    </a:p>
                  </a:txBody>
                  <a:tcPr marL="47742" marR="47742" marT="47742" marB="47742"/>
                </a:tc>
                <a:extLst>
                  <a:ext uri="{0D108BD9-81ED-4DB2-BD59-A6C34878D82A}">
                    <a16:rowId xmlns:a16="http://schemas.microsoft.com/office/drawing/2014/main" val="10006"/>
                  </a:ext>
                </a:extLst>
              </a:tr>
              <a:tr h="308555">
                <a:tc>
                  <a:txBody>
                    <a:bodyPr/>
                    <a:lstStyle/>
                    <a:p>
                      <a:pPr fontAlgn="t"/>
                      <a:r>
                        <a:rPr lang="es-ES" sz="1400">
                          <a:effectLst/>
                        </a:rPr>
                        <a:t>minExclusive</a:t>
                      </a:r>
                    </a:p>
                  </a:txBody>
                  <a:tcPr marL="47742" marR="47742" marT="47742" marB="47742"/>
                </a:tc>
                <a:tc>
                  <a:txBody>
                    <a:bodyPr/>
                    <a:lstStyle/>
                    <a:p>
                      <a:pPr fontAlgn="t"/>
                      <a:r>
                        <a:rPr lang="en-US" sz="1400">
                          <a:effectLst/>
                        </a:rPr>
                        <a:t>Specifies the lower bounds for numeric values (the value must be greater than this value)</a:t>
                      </a:r>
                    </a:p>
                  </a:txBody>
                  <a:tcPr marL="47742" marR="47742" marT="47742" marB="47742"/>
                </a:tc>
                <a:extLst>
                  <a:ext uri="{0D108BD9-81ED-4DB2-BD59-A6C34878D82A}">
                    <a16:rowId xmlns:a16="http://schemas.microsoft.com/office/drawing/2014/main" val="10007"/>
                  </a:ext>
                </a:extLst>
              </a:tr>
              <a:tr h="439224">
                <a:tc>
                  <a:txBody>
                    <a:bodyPr/>
                    <a:lstStyle/>
                    <a:p>
                      <a:pPr fontAlgn="t"/>
                      <a:r>
                        <a:rPr lang="es-ES" sz="1400">
                          <a:effectLst/>
                        </a:rPr>
                        <a:t>minInclusive</a:t>
                      </a:r>
                    </a:p>
                  </a:txBody>
                  <a:tcPr marL="47742" marR="47742" marT="47742" marB="47742"/>
                </a:tc>
                <a:tc>
                  <a:txBody>
                    <a:bodyPr/>
                    <a:lstStyle/>
                    <a:p>
                      <a:pPr fontAlgn="t"/>
                      <a:r>
                        <a:rPr lang="en-US" sz="1400">
                          <a:effectLst/>
                        </a:rPr>
                        <a:t>Specifies the lower bounds for numeric values (the value must be greater than or equal to this value)</a:t>
                      </a:r>
                    </a:p>
                  </a:txBody>
                  <a:tcPr marL="47742" marR="47742" marT="47742" marB="47742"/>
                </a:tc>
                <a:extLst>
                  <a:ext uri="{0D108BD9-81ED-4DB2-BD59-A6C34878D82A}">
                    <a16:rowId xmlns:a16="http://schemas.microsoft.com/office/drawing/2014/main" val="10008"/>
                  </a:ext>
                </a:extLst>
              </a:tr>
              <a:tr h="439224">
                <a:tc>
                  <a:txBody>
                    <a:bodyPr/>
                    <a:lstStyle/>
                    <a:p>
                      <a:pPr fontAlgn="t"/>
                      <a:r>
                        <a:rPr lang="es-ES" sz="1400">
                          <a:effectLst/>
                        </a:rPr>
                        <a:t>minLength</a:t>
                      </a:r>
                    </a:p>
                  </a:txBody>
                  <a:tcPr marL="47742" marR="47742" marT="47742" marB="47742"/>
                </a:tc>
                <a:tc>
                  <a:txBody>
                    <a:bodyPr/>
                    <a:lstStyle/>
                    <a:p>
                      <a:pPr fontAlgn="t"/>
                      <a:r>
                        <a:rPr lang="en-US" sz="1400">
                          <a:effectLst/>
                        </a:rPr>
                        <a:t>Specifies the minimum number of characters or list items allowed. Must be equal to or greater than zero</a:t>
                      </a:r>
                    </a:p>
                  </a:txBody>
                  <a:tcPr marL="47742" marR="47742" marT="47742" marB="47742"/>
                </a:tc>
                <a:extLst>
                  <a:ext uri="{0D108BD9-81ED-4DB2-BD59-A6C34878D82A}">
                    <a16:rowId xmlns:a16="http://schemas.microsoft.com/office/drawing/2014/main" val="10009"/>
                  </a:ext>
                </a:extLst>
              </a:tr>
              <a:tr h="267354">
                <a:tc>
                  <a:txBody>
                    <a:bodyPr/>
                    <a:lstStyle/>
                    <a:p>
                      <a:pPr fontAlgn="t"/>
                      <a:r>
                        <a:rPr lang="es-ES" sz="1400">
                          <a:effectLst/>
                        </a:rPr>
                        <a:t>pattern</a:t>
                      </a:r>
                    </a:p>
                  </a:txBody>
                  <a:tcPr marL="47742" marR="47742" marT="47742" marB="47742"/>
                </a:tc>
                <a:tc>
                  <a:txBody>
                    <a:bodyPr/>
                    <a:lstStyle/>
                    <a:p>
                      <a:pPr fontAlgn="t"/>
                      <a:r>
                        <a:rPr lang="en-US" sz="1400">
                          <a:effectLst/>
                        </a:rPr>
                        <a:t>Defines the exact sequence of characters that are acceptable</a:t>
                      </a:r>
                    </a:p>
                  </a:txBody>
                  <a:tcPr marL="47742" marR="47742" marT="47742" marB="47742"/>
                </a:tc>
                <a:extLst>
                  <a:ext uri="{0D108BD9-81ED-4DB2-BD59-A6C34878D82A}">
                    <a16:rowId xmlns:a16="http://schemas.microsoft.com/office/drawing/2014/main" val="10010"/>
                  </a:ext>
                </a:extLst>
              </a:tr>
              <a:tr h="267354">
                <a:tc>
                  <a:txBody>
                    <a:bodyPr/>
                    <a:lstStyle/>
                    <a:p>
                      <a:pPr fontAlgn="t"/>
                      <a:r>
                        <a:rPr lang="es-ES" sz="1400">
                          <a:effectLst/>
                        </a:rPr>
                        <a:t>totalDigits</a:t>
                      </a:r>
                    </a:p>
                  </a:txBody>
                  <a:tcPr marL="47742" marR="47742" marT="47742" marB="47742"/>
                </a:tc>
                <a:tc>
                  <a:txBody>
                    <a:bodyPr/>
                    <a:lstStyle/>
                    <a:p>
                      <a:pPr fontAlgn="t"/>
                      <a:r>
                        <a:rPr lang="en-US" sz="1400">
                          <a:effectLst/>
                        </a:rPr>
                        <a:t>Specifies the exact number of digits allowed. Must be greater than zero</a:t>
                      </a:r>
                    </a:p>
                  </a:txBody>
                  <a:tcPr marL="47742" marR="47742" marT="47742" marB="47742"/>
                </a:tc>
                <a:extLst>
                  <a:ext uri="{0D108BD9-81ED-4DB2-BD59-A6C34878D82A}">
                    <a16:rowId xmlns:a16="http://schemas.microsoft.com/office/drawing/2014/main" val="10011"/>
                  </a:ext>
                </a:extLst>
              </a:tr>
              <a:tr h="270296">
                <a:tc>
                  <a:txBody>
                    <a:bodyPr/>
                    <a:lstStyle/>
                    <a:p>
                      <a:pPr fontAlgn="t"/>
                      <a:r>
                        <a:rPr lang="es-ES" sz="1400">
                          <a:effectLst/>
                        </a:rPr>
                        <a:t>whiteSpace</a:t>
                      </a:r>
                    </a:p>
                  </a:txBody>
                  <a:tcPr marL="47742" marR="47742" marT="47742" marB="47742"/>
                </a:tc>
                <a:tc>
                  <a:txBody>
                    <a:bodyPr/>
                    <a:lstStyle/>
                    <a:p>
                      <a:pPr fontAlgn="t"/>
                      <a:r>
                        <a:rPr lang="en-US" sz="1400" dirty="0">
                          <a:effectLst/>
                        </a:rPr>
                        <a:t>Specifies how white space (line feeds, tabs, spaces, and carriage returns) is handled</a:t>
                      </a:r>
                    </a:p>
                  </a:txBody>
                  <a:tcPr marL="47742" marR="47742" marT="47742" marB="47742"/>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021865318"/>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Agenda</a:t>
            </a:r>
          </a:p>
        </p:txBody>
      </p:sp>
      <p:sp>
        <p:nvSpPr>
          <p:cNvPr id="3" name="2 Marcador de contenido"/>
          <p:cNvSpPr>
            <a:spLocks noGrp="1"/>
          </p:cNvSpPr>
          <p:nvPr>
            <p:ph idx="1"/>
          </p:nvPr>
        </p:nvSpPr>
        <p:spPr/>
        <p:txBody>
          <a:bodyPr/>
          <a:lstStyle/>
          <a:p>
            <a:r>
              <a:rPr lang="es-ES" dirty="0"/>
              <a:t>Qué es un XML </a:t>
            </a:r>
            <a:r>
              <a:rPr lang="es-ES" dirty="0" err="1"/>
              <a:t>Schema</a:t>
            </a:r>
            <a:endParaRPr lang="es-ES" dirty="0"/>
          </a:p>
          <a:p>
            <a:r>
              <a:rPr lang="es-ES" dirty="0"/>
              <a:t>Diferenciando términos en XML </a:t>
            </a:r>
            <a:r>
              <a:rPr lang="es-ES" dirty="0" err="1"/>
              <a:t>Schema</a:t>
            </a:r>
            <a:endParaRPr lang="es-ES" dirty="0"/>
          </a:p>
          <a:p>
            <a:r>
              <a:rPr lang="es-ES" dirty="0"/>
              <a:t>Elementos en XSD</a:t>
            </a:r>
          </a:p>
          <a:p>
            <a:pPr lvl="1"/>
            <a:r>
              <a:rPr lang="es-ES" dirty="0"/>
              <a:t>Simples</a:t>
            </a:r>
          </a:p>
          <a:p>
            <a:pPr lvl="1"/>
            <a:r>
              <a:rPr lang="es-ES" dirty="0"/>
              <a:t>Complejos</a:t>
            </a:r>
          </a:p>
          <a:p>
            <a:r>
              <a:rPr lang="es-ES" dirty="0"/>
              <a:t>Restricciones en XSD</a:t>
            </a:r>
          </a:p>
          <a:p>
            <a:r>
              <a:rPr lang="es-ES" dirty="0"/>
              <a:t>Indicadores en XSD</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a:t>
            </a:fld>
            <a:endParaRPr lang="es-ES" dirty="0"/>
          </a:p>
        </p:txBody>
      </p:sp>
    </p:spTree>
    <p:extLst>
      <p:ext uri="{BB962C8B-B14F-4D97-AF65-F5344CB8AC3E}">
        <p14:creationId xmlns:p14="http://schemas.microsoft.com/office/powerpoint/2010/main" val="28859614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altLang="es-ES" dirty="0"/>
              <a:t>XSD: Restricciones en un conjunto de valores</a:t>
            </a:r>
          </a:p>
        </p:txBody>
      </p:sp>
      <p:sp>
        <p:nvSpPr>
          <p:cNvPr id="22531" name="Rectangle 3"/>
          <p:cNvSpPr>
            <a:spLocks noGrp="1" noChangeArrowheads="1"/>
          </p:cNvSpPr>
          <p:nvPr>
            <p:ph type="body" sz="half" idx="1"/>
          </p:nvPr>
        </p:nvSpPr>
        <p:spPr>
          <a:xfrm>
            <a:off x="467544" y="620688"/>
            <a:ext cx="6381750" cy="2189163"/>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="car"&gt;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="Audi"/&gt;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="Golf"/&gt;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="BMW"/&gt;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2532" name="Rectangle 4"/>
          <p:cNvSpPr>
            <a:spLocks noGrp="1" noChangeArrowheads="1"/>
          </p:cNvSpPr>
          <p:nvPr>
            <p:ph type="body" sz="half" idx="2"/>
          </p:nvPr>
        </p:nvSpPr>
        <p:spPr>
          <a:xfrm>
            <a:off x="467544" y="3068960"/>
            <a:ext cx="6427787" cy="2590800"/>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="car"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carType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carType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="Audi"/&gt;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="Golf"/&gt;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xs:enumeration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="BMW"/&gt;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20</a:t>
            </a:fld>
            <a:endParaRPr lang="es-ES" altLang="es-ES"/>
          </a:p>
        </p:txBody>
      </p:sp>
    </p:spTree>
    <p:extLst>
      <p:ext uri="{BB962C8B-B14F-4D97-AF65-F5344CB8AC3E}">
        <p14:creationId xmlns:p14="http://schemas.microsoft.com/office/powerpoint/2010/main" val="3330311043"/>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ltLang="es-ES" dirty="0"/>
              <a:t>XSD: Restricciones en una serie de valores</a:t>
            </a:r>
          </a:p>
        </p:txBody>
      </p:sp>
      <p:sp>
        <p:nvSpPr>
          <p:cNvPr id="23555" name="Rectangle 3"/>
          <p:cNvSpPr>
            <a:spLocks noGrp="1" noChangeArrowheads="1"/>
          </p:cNvSpPr>
          <p:nvPr>
            <p:ph type="body" sz="half" idx="1"/>
          </p:nvPr>
        </p:nvSpPr>
        <p:spPr>
          <a:xfrm>
            <a:off x="323528" y="548680"/>
            <a:ext cx="6381750" cy="2189163"/>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a:t>
            </a:r>
          </a:p>
          <a:p>
            <a:pPr marL="0" indent="0">
              <a:lnSpc>
                <a:spcPct val="80000"/>
              </a:lnSpc>
              <a:buFont typeface="Wingdings" pitchFamily="2" charset="2"/>
              <a:buNone/>
            </a:pP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="[a-z]"/&gt;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3556" name="Rectangle 4"/>
          <p:cNvSpPr>
            <a:spLocks noGrp="1" noChangeArrowheads="1"/>
          </p:cNvSpPr>
          <p:nvPr>
            <p:ph type="body" sz="half" idx="2"/>
          </p:nvPr>
        </p:nvSpPr>
        <p:spPr>
          <a:xfrm>
            <a:off x="323528" y="3069183"/>
            <a:ext cx="6427787" cy="2232025"/>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initials</a:t>
            </a:r>
            <a:r>
              <a:rPr lang="es-ES" altLang="es-ES" sz="1800" dirty="0">
                <a:effectLst>
                  <a:outerShdw blurRad="38100" dist="38100" dir="2700000" algn="tl">
                    <a:srgbClr val="FFFFFF"/>
                  </a:outerShdw>
                </a:effectLst>
              </a:rPr>
              <a:t>"&gt;</a:t>
            </a:r>
          </a:p>
          <a:p>
            <a:pPr marL="0" indent="0">
              <a:lnSpc>
                <a:spcPct val="80000"/>
              </a:lnSpc>
              <a:buFont typeface="Wingdings" pitchFamily="2" charset="2"/>
              <a:buNone/>
            </a:pP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="[A-Z][A-Z][A-Z]"/&gt;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21</a:t>
            </a:fld>
            <a:endParaRPr lang="es-ES" altLang="es-ES"/>
          </a:p>
        </p:txBody>
      </p:sp>
      <p:sp>
        <p:nvSpPr>
          <p:cNvPr id="4" name="3 CuadroTexto"/>
          <p:cNvSpPr txBox="1"/>
          <p:nvPr/>
        </p:nvSpPr>
        <p:spPr>
          <a:xfrm>
            <a:off x="5580112" y="1268760"/>
            <a:ext cx="3168352"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Solo uno de los valores contemplados entre la a y la z</a:t>
            </a:r>
          </a:p>
        </p:txBody>
      </p:sp>
      <p:cxnSp>
        <p:nvCxnSpPr>
          <p:cNvPr id="6" name="5 Conector recto de flecha"/>
          <p:cNvCxnSpPr/>
          <p:nvPr/>
        </p:nvCxnSpPr>
        <p:spPr bwMode="auto">
          <a:xfrm flipH="1">
            <a:off x="3419872" y="1591925"/>
            <a:ext cx="2160240"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0" name="9 CuadroTexto"/>
          <p:cNvSpPr txBox="1"/>
          <p:nvPr/>
        </p:nvSpPr>
        <p:spPr>
          <a:xfrm>
            <a:off x="5868144" y="3789040"/>
            <a:ext cx="288032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Tres letras de la A </a:t>
            </a:r>
            <a:r>
              <a:rPr lang="es-ES" dirty="0" err="1"/>
              <a:t>a</a:t>
            </a:r>
            <a:r>
              <a:rPr lang="es-ES" dirty="0"/>
              <a:t> la Z en mayúsculas</a:t>
            </a:r>
          </a:p>
        </p:txBody>
      </p:sp>
      <p:cxnSp>
        <p:nvCxnSpPr>
          <p:cNvPr id="11" name="10 Conector recto de flecha"/>
          <p:cNvCxnSpPr/>
          <p:nvPr/>
        </p:nvCxnSpPr>
        <p:spPr bwMode="auto">
          <a:xfrm flipH="1">
            <a:off x="4427984" y="4112205"/>
            <a:ext cx="1440160"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1262497124"/>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altLang="es-ES" dirty="0"/>
              <a:t>XSD: Restricciones en una serie de valores</a:t>
            </a:r>
          </a:p>
        </p:txBody>
      </p:sp>
      <p:sp>
        <p:nvSpPr>
          <p:cNvPr id="24579" name="Rectangle 3"/>
          <p:cNvSpPr>
            <a:spLocks noGrp="1" noChangeArrowheads="1"/>
          </p:cNvSpPr>
          <p:nvPr>
            <p:ph type="body" sz="half" idx="1"/>
          </p:nvPr>
        </p:nvSpPr>
        <p:spPr>
          <a:xfrm>
            <a:off x="539552" y="692696"/>
            <a:ext cx="6381750" cy="2189163"/>
          </a:xfrm>
        </p:spPr>
        <p:style>
          <a:lnRef idx="2">
            <a:schemeClr val="accent2"/>
          </a:lnRef>
          <a:fillRef idx="1">
            <a:schemeClr val="lt1"/>
          </a:fillRef>
          <a:effectRef idx="0">
            <a:schemeClr val="accent2"/>
          </a:effectRef>
          <a:fontRef idx="minor">
            <a:schemeClr val="dk1"/>
          </a:fontRef>
        </p:style>
        <p:txBody>
          <a:bodyPr/>
          <a:lstStyle/>
          <a:p>
            <a:pPr marL="0" indent="0">
              <a:lnSpc>
                <a:spcPct val="90000"/>
              </a:lnSpc>
              <a:buFont typeface="Wingdings" pitchFamily="2" charset="2"/>
              <a:buNone/>
            </a:pP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name</a:t>
            </a:r>
            <a:r>
              <a:rPr lang="es-ES" altLang="es-ES" sz="2000" dirty="0">
                <a:effectLst>
                  <a:outerShdw blurRad="38100" dist="38100" dir="2700000" algn="tl">
                    <a:srgbClr val="FFFFFF"/>
                  </a:outerShdw>
                </a:effectLst>
              </a:rPr>
              <a:t>="</a:t>
            </a:r>
            <a:r>
              <a:rPr lang="es-ES" altLang="es-ES" sz="2000" dirty="0" err="1">
                <a:effectLst>
                  <a:outerShdw blurRad="38100" dist="38100" dir="2700000" algn="tl">
                    <a:srgbClr val="FFFFFF"/>
                  </a:outerShdw>
                </a:effectLst>
              </a:rPr>
              <a:t>initials</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 base="</a:t>
            </a:r>
            <a:r>
              <a:rPr lang="es-ES" altLang="es-ES" sz="2000" dirty="0" err="1">
                <a:effectLst>
                  <a:outerShdw blurRad="38100" dist="38100" dir="2700000" algn="tl">
                    <a:srgbClr val="FFFFFF"/>
                  </a:outerShdw>
                </a:effectLst>
              </a:rPr>
              <a:t>xs:string</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xs:pattern</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value</a:t>
            </a:r>
            <a:r>
              <a:rPr lang="es-ES" altLang="es-ES" sz="2000" dirty="0">
                <a:effectLst>
                  <a:outerShdw blurRad="38100" dist="38100" dir="2700000" algn="tl">
                    <a:srgbClr val="FFFFFF"/>
                  </a:outerShdw>
                </a:effectLst>
              </a:rPr>
              <a:t>="[a-</a:t>
            </a:r>
            <a:r>
              <a:rPr lang="es-ES" altLang="es-ES" sz="2000" dirty="0" err="1">
                <a:effectLst>
                  <a:outerShdw blurRad="38100" dist="38100" dir="2700000" algn="tl">
                    <a:srgbClr val="FFFFFF"/>
                  </a:outerShdw>
                </a:effectLst>
              </a:rPr>
              <a:t>zA</a:t>
            </a:r>
            <a:r>
              <a:rPr lang="es-ES" altLang="es-ES" sz="2000" dirty="0">
                <a:effectLst>
                  <a:outerShdw blurRad="38100" dist="38100" dir="2700000" algn="tl">
                    <a:srgbClr val="FFFFFF"/>
                  </a:outerShdw>
                </a:effectLst>
              </a:rPr>
              <a:t>-Z][a-</a:t>
            </a:r>
            <a:r>
              <a:rPr lang="es-ES" altLang="es-ES" sz="2000" dirty="0" err="1">
                <a:effectLst>
                  <a:outerShdw blurRad="38100" dist="38100" dir="2700000" algn="tl">
                    <a:srgbClr val="FFFFFF"/>
                  </a:outerShdw>
                </a:effectLst>
              </a:rPr>
              <a:t>zA</a:t>
            </a:r>
            <a:r>
              <a:rPr lang="es-ES" altLang="es-ES" sz="2000" dirty="0">
                <a:effectLst>
                  <a:outerShdw blurRad="38100" dist="38100" dir="2700000" algn="tl">
                    <a:srgbClr val="FFFFFF"/>
                  </a:outerShdw>
                </a:effectLst>
              </a:rPr>
              <a:t>-Z][a-</a:t>
            </a:r>
            <a:r>
              <a:rPr lang="es-ES" altLang="es-ES" sz="2000" dirty="0" err="1">
                <a:effectLst>
                  <a:outerShdw blurRad="38100" dist="38100" dir="2700000" algn="tl">
                    <a:srgbClr val="FFFFFF"/>
                  </a:outerShdw>
                </a:effectLst>
              </a:rPr>
              <a:t>zA</a:t>
            </a:r>
            <a:r>
              <a:rPr lang="es-ES" altLang="es-ES" sz="2000" dirty="0">
                <a:effectLst>
                  <a:outerShdw blurRad="38100" dist="38100" dir="2700000" algn="tl">
                    <a:srgbClr val="FFFFFF"/>
                  </a:outerShdw>
                </a:effectLst>
              </a:rPr>
              <a:t>-Z]"/&gt;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&gt; </a:t>
            </a:r>
          </a:p>
        </p:txBody>
      </p:sp>
      <p:sp>
        <p:nvSpPr>
          <p:cNvPr id="24580" name="Rectangle 4"/>
          <p:cNvSpPr>
            <a:spLocks noGrp="1" noChangeArrowheads="1"/>
          </p:cNvSpPr>
          <p:nvPr>
            <p:ph type="body" sz="half" idx="2"/>
          </p:nvPr>
        </p:nvSpPr>
        <p:spPr>
          <a:xfrm>
            <a:off x="539552" y="3068960"/>
            <a:ext cx="6427787" cy="2232025"/>
          </a:xfrm>
        </p:spPr>
        <p:style>
          <a:lnRef idx="2">
            <a:schemeClr val="accent2"/>
          </a:lnRef>
          <a:fillRef idx="1">
            <a:schemeClr val="lt1"/>
          </a:fillRef>
          <a:effectRef idx="0">
            <a:schemeClr val="accent2"/>
          </a:effectRef>
          <a:fontRef idx="minor">
            <a:schemeClr val="dk1"/>
          </a:fontRef>
        </p:style>
        <p:txBody>
          <a:bodyPr/>
          <a:lstStyle/>
          <a:p>
            <a:pPr marL="0" indent="0">
              <a:lnSpc>
                <a:spcPct val="90000"/>
              </a:lnSpc>
              <a:buFont typeface="Wingdings" pitchFamily="2" charset="2"/>
              <a:buNone/>
            </a:pP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name</a:t>
            </a:r>
            <a:r>
              <a:rPr lang="es-ES" altLang="es-ES" sz="2000" dirty="0">
                <a:effectLst>
                  <a:outerShdw blurRad="38100" dist="38100" dir="2700000" algn="tl">
                    <a:srgbClr val="FFFFFF"/>
                  </a:outerShdw>
                </a:effectLst>
              </a:rPr>
              <a:t>="</a:t>
            </a:r>
            <a:r>
              <a:rPr lang="es-ES" altLang="es-ES" sz="2000" dirty="0" err="1">
                <a:effectLst>
                  <a:outerShdw blurRad="38100" dist="38100" dir="2700000" algn="tl">
                    <a:srgbClr val="FFFFFF"/>
                  </a:outerShdw>
                </a:effectLst>
              </a:rPr>
              <a:t>choice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 base="</a:t>
            </a:r>
            <a:r>
              <a:rPr lang="es-ES" altLang="es-ES" sz="2000" dirty="0" err="1">
                <a:effectLst>
                  <a:outerShdw blurRad="38100" dist="38100" dir="2700000" algn="tl">
                    <a:srgbClr val="FFFFFF"/>
                  </a:outerShdw>
                </a:effectLst>
              </a:rPr>
              <a:t>xs:string</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xs:pattern</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value</a:t>
            </a:r>
            <a:r>
              <a:rPr lang="es-ES" altLang="es-ES" sz="2000" dirty="0">
                <a:effectLst>
                  <a:outerShdw blurRad="38100" dist="38100" dir="2700000" algn="tl">
                    <a:srgbClr val="FFFFFF"/>
                  </a:outerShdw>
                </a:effectLst>
              </a:rPr>
              <a:t>="[</a:t>
            </a:r>
            <a:r>
              <a:rPr lang="es-ES" altLang="es-ES" sz="2000" dirty="0" err="1">
                <a:effectLst>
                  <a:outerShdw blurRad="38100" dist="38100" dir="2700000" algn="tl">
                    <a:srgbClr val="FFFFFF"/>
                  </a:outerShdw>
                </a:effectLst>
              </a:rPr>
              <a:t>xyz</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22</a:t>
            </a:fld>
            <a:endParaRPr lang="es-ES" altLang="es-ES"/>
          </a:p>
        </p:txBody>
      </p:sp>
      <p:sp>
        <p:nvSpPr>
          <p:cNvPr id="7" name="6 CuadroTexto"/>
          <p:cNvSpPr txBox="1"/>
          <p:nvPr/>
        </p:nvSpPr>
        <p:spPr>
          <a:xfrm>
            <a:off x="6498214" y="1412776"/>
            <a:ext cx="2376264"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Tres letras de la “a” a la “z” en mayúsculas o minúsculas</a:t>
            </a:r>
          </a:p>
        </p:txBody>
      </p:sp>
      <p:cxnSp>
        <p:nvCxnSpPr>
          <p:cNvPr id="8" name="7 Conector recto de flecha"/>
          <p:cNvCxnSpPr/>
          <p:nvPr/>
        </p:nvCxnSpPr>
        <p:spPr bwMode="auto">
          <a:xfrm flipH="1">
            <a:off x="5958154" y="1735941"/>
            <a:ext cx="540060"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0" name="9 CuadroTexto"/>
          <p:cNvSpPr txBox="1"/>
          <p:nvPr/>
        </p:nvSpPr>
        <p:spPr>
          <a:xfrm>
            <a:off x="4788024" y="3754054"/>
            <a:ext cx="1998222"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Solo una de las letras “x”, “y” o “z”</a:t>
            </a:r>
          </a:p>
        </p:txBody>
      </p:sp>
      <p:cxnSp>
        <p:nvCxnSpPr>
          <p:cNvPr id="11" name="10 Conector recto de flecha"/>
          <p:cNvCxnSpPr/>
          <p:nvPr/>
        </p:nvCxnSpPr>
        <p:spPr bwMode="auto">
          <a:xfrm flipH="1">
            <a:off x="3990208" y="4077219"/>
            <a:ext cx="797816"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3223911882"/>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altLang="es-ES" dirty="0"/>
              <a:t>XSD: Restricciones en una serie de valores</a:t>
            </a:r>
          </a:p>
        </p:txBody>
      </p:sp>
      <p:sp>
        <p:nvSpPr>
          <p:cNvPr id="25603" name="Rectangle 3"/>
          <p:cNvSpPr>
            <a:spLocks noGrp="1" noChangeArrowheads="1"/>
          </p:cNvSpPr>
          <p:nvPr>
            <p:ph type="body" sz="half" idx="1"/>
          </p:nvPr>
        </p:nvSpPr>
        <p:spPr>
          <a:xfrm>
            <a:off x="467544" y="548680"/>
            <a:ext cx="6381750" cy="2189163"/>
          </a:xfrm>
        </p:spPr>
        <p:style>
          <a:lnRef idx="2">
            <a:schemeClr val="accent2"/>
          </a:lnRef>
          <a:fillRef idx="1">
            <a:schemeClr val="lt1"/>
          </a:fillRef>
          <a:effectRef idx="0">
            <a:schemeClr val="accent2"/>
          </a:effectRef>
          <a:fontRef idx="minor">
            <a:schemeClr val="dk1"/>
          </a:fontRef>
        </p:style>
        <p:txBody>
          <a:bodyPr/>
          <a:lstStyle/>
          <a:p>
            <a:pPr marL="0" indent="0">
              <a:lnSpc>
                <a:spcPct val="90000"/>
              </a:lnSpc>
              <a:buFont typeface="Wingdings" pitchFamily="2" charset="2"/>
              <a:buNone/>
            </a:pP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name</a:t>
            </a:r>
            <a:r>
              <a:rPr lang="es-ES" altLang="es-ES" sz="2000" dirty="0">
                <a:effectLst>
                  <a:outerShdw blurRad="38100" dist="38100" dir="2700000" algn="tl">
                    <a:srgbClr val="FFFFFF"/>
                  </a:outerShdw>
                </a:effectLst>
              </a:rPr>
              <a:t>="</a:t>
            </a:r>
            <a:r>
              <a:rPr lang="es-ES" altLang="es-ES" sz="2000" dirty="0" err="1">
                <a:effectLst>
                  <a:outerShdw blurRad="38100" dist="38100" dir="2700000" algn="tl">
                    <a:srgbClr val="FFFFFF"/>
                  </a:outerShdw>
                </a:effectLst>
              </a:rPr>
              <a:t>prodid</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 base="</a:t>
            </a:r>
            <a:r>
              <a:rPr lang="es-ES" altLang="es-ES" sz="2000" dirty="0" err="1">
                <a:effectLst>
                  <a:outerShdw blurRad="38100" dist="38100" dir="2700000" algn="tl">
                    <a:srgbClr val="FFFFFF"/>
                  </a:outerShdw>
                </a:effectLst>
              </a:rPr>
              <a:t>xs:integer</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xs:pattern</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value</a:t>
            </a:r>
            <a:r>
              <a:rPr lang="es-ES" altLang="es-ES" sz="2000" dirty="0">
                <a:effectLst>
                  <a:outerShdw blurRad="38100" dist="38100" dir="2700000" algn="tl">
                    <a:srgbClr val="FFFFFF"/>
                  </a:outerShdw>
                </a:effectLst>
              </a:rPr>
              <a:t>="[0-9][0-9][0-9][0-9][0-9]"/&gt;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&gt; </a:t>
            </a:r>
          </a:p>
        </p:txBody>
      </p:sp>
      <p:sp>
        <p:nvSpPr>
          <p:cNvPr id="25604" name="Rectangle 4"/>
          <p:cNvSpPr>
            <a:spLocks noGrp="1" noChangeArrowheads="1"/>
          </p:cNvSpPr>
          <p:nvPr>
            <p:ph type="body" sz="half" idx="2"/>
          </p:nvPr>
        </p:nvSpPr>
        <p:spPr>
          <a:xfrm>
            <a:off x="467544" y="2996952"/>
            <a:ext cx="6427787" cy="2232025"/>
          </a:xfrm>
        </p:spPr>
        <p:style>
          <a:lnRef idx="2">
            <a:schemeClr val="accent2"/>
          </a:lnRef>
          <a:fillRef idx="1">
            <a:schemeClr val="lt1"/>
          </a:fillRef>
          <a:effectRef idx="0">
            <a:schemeClr val="accent2"/>
          </a:effectRef>
          <a:fontRef idx="minor">
            <a:schemeClr val="dk1"/>
          </a:fontRef>
        </p:style>
        <p:txBody>
          <a:bodyPr/>
          <a:lstStyle/>
          <a:p>
            <a:pPr marL="0" indent="0">
              <a:lnSpc>
                <a:spcPct val="90000"/>
              </a:lnSpc>
              <a:buFont typeface="Wingdings" pitchFamily="2" charset="2"/>
              <a:buNone/>
            </a:pP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name</a:t>
            </a:r>
            <a:r>
              <a:rPr lang="es-ES" altLang="es-ES" sz="2000" dirty="0">
                <a:effectLst>
                  <a:outerShdw blurRad="38100" dist="38100" dir="2700000" algn="tl">
                    <a:srgbClr val="FFFFFF"/>
                  </a:outerShdw>
                </a:effectLst>
              </a:rPr>
              <a:t>="</a:t>
            </a:r>
            <a:r>
              <a:rPr lang="es-ES" altLang="es-ES" sz="2000" dirty="0" err="1">
                <a:effectLst>
                  <a:outerShdw blurRad="38100" dist="38100" dir="2700000" algn="tl">
                    <a:srgbClr val="FFFFFF"/>
                  </a:outerShdw>
                </a:effectLst>
              </a:rPr>
              <a:t>letter</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 base="</a:t>
            </a:r>
            <a:r>
              <a:rPr lang="es-ES" altLang="es-ES" sz="2000" dirty="0" err="1">
                <a:effectLst>
                  <a:outerShdw blurRad="38100" dist="38100" dir="2700000" algn="tl">
                    <a:srgbClr val="FFFFFF"/>
                  </a:outerShdw>
                </a:effectLst>
              </a:rPr>
              <a:t>xs:string</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xs:pattern</a:t>
            </a:r>
            <a:r>
              <a:rPr lang="es-ES" altLang="es-ES" sz="2000" dirty="0">
                <a:effectLst>
                  <a:outerShdw blurRad="38100" dist="38100" dir="2700000" algn="tl">
                    <a:srgbClr val="FFFFFF"/>
                  </a:outerShdw>
                </a:effectLst>
              </a:rPr>
              <a:t> </a:t>
            </a:r>
            <a:r>
              <a:rPr lang="es-ES" altLang="es-ES" sz="2000" dirty="0" err="1">
                <a:effectLst>
                  <a:outerShdw blurRad="38100" dist="38100" dir="2700000" algn="tl">
                    <a:srgbClr val="FFFFFF"/>
                  </a:outerShdw>
                </a:effectLst>
              </a:rPr>
              <a:t>value</a:t>
            </a:r>
            <a:r>
              <a:rPr lang="es-ES" altLang="es-ES" sz="2000" dirty="0">
                <a:effectLst>
                  <a:outerShdw blurRad="38100" dist="38100" dir="2700000" algn="tl">
                    <a:srgbClr val="FFFFFF"/>
                  </a:outerShdw>
                </a:effectLst>
              </a:rPr>
              <a:t>="([a-z])*"/&gt;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xs:restriction</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  &lt;/</a:t>
            </a:r>
            <a:r>
              <a:rPr lang="es-ES" altLang="es-ES" sz="2000" dirty="0" err="1">
                <a:effectLst>
                  <a:outerShdw blurRad="38100" dist="38100" dir="2700000" algn="tl">
                    <a:srgbClr val="FFFFFF"/>
                  </a:outerShdw>
                </a:effectLst>
              </a:rPr>
              <a:t>xs:simpleType</a:t>
            </a:r>
            <a:r>
              <a:rPr lang="es-ES" altLang="es-ES" sz="2000" dirty="0">
                <a:effectLst>
                  <a:outerShdw blurRad="38100" dist="38100" dir="2700000" algn="tl">
                    <a:srgbClr val="FFFFFF"/>
                  </a:outerShdw>
                </a:effectLst>
              </a:rPr>
              <a:t>&gt;</a:t>
            </a:r>
            <a:br>
              <a:rPr lang="es-ES" altLang="es-ES" sz="2000" dirty="0">
                <a:effectLst>
                  <a:outerShdw blurRad="38100" dist="38100" dir="2700000" algn="tl">
                    <a:srgbClr val="FFFFFF"/>
                  </a:outerShdw>
                </a:effectLst>
              </a:rPr>
            </a:br>
            <a:r>
              <a:rPr lang="es-ES" altLang="es-ES" sz="2000" dirty="0">
                <a:effectLst>
                  <a:outerShdw blurRad="38100" dist="38100" dir="2700000" algn="tl">
                    <a:srgbClr val="FFFFFF"/>
                  </a:outerShdw>
                </a:effectLst>
              </a:rPr>
              <a:t>&lt;/</a:t>
            </a:r>
            <a:r>
              <a:rPr lang="es-ES" altLang="es-ES" sz="2000" dirty="0" err="1">
                <a:effectLst>
                  <a:outerShdw blurRad="38100" dist="38100" dir="2700000" algn="tl">
                    <a:srgbClr val="FFFFFF"/>
                  </a:outerShdw>
                </a:effectLst>
              </a:rPr>
              <a:t>xs:element</a:t>
            </a:r>
            <a:r>
              <a:rPr lang="es-ES" altLang="es-ES" sz="20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23</a:t>
            </a:fld>
            <a:endParaRPr lang="es-ES" altLang="es-ES"/>
          </a:p>
        </p:txBody>
      </p:sp>
      <p:sp>
        <p:nvSpPr>
          <p:cNvPr id="7" name="6 CuadroTexto"/>
          <p:cNvSpPr txBox="1"/>
          <p:nvPr/>
        </p:nvSpPr>
        <p:spPr>
          <a:xfrm>
            <a:off x="6804248" y="1226659"/>
            <a:ext cx="180020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Secuencia de cinco dígitos</a:t>
            </a:r>
          </a:p>
        </p:txBody>
      </p:sp>
      <p:cxnSp>
        <p:nvCxnSpPr>
          <p:cNvPr id="8" name="7 Conector recto de flecha"/>
          <p:cNvCxnSpPr/>
          <p:nvPr/>
        </p:nvCxnSpPr>
        <p:spPr bwMode="auto">
          <a:xfrm flipH="1">
            <a:off x="5871417" y="1549824"/>
            <a:ext cx="932831"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0" name="9 CuadroTexto"/>
          <p:cNvSpPr txBox="1"/>
          <p:nvPr/>
        </p:nvSpPr>
        <p:spPr>
          <a:xfrm>
            <a:off x="4942936" y="3645024"/>
            <a:ext cx="2761411"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0 </a:t>
            </a:r>
            <a:r>
              <a:rPr lang="es-ES" dirty="0" err="1"/>
              <a:t>ó</a:t>
            </a:r>
            <a:r>
              <a:rPr lang="es-ES" dirty="0"/>
              <a:t> mas letras contempladas entre la a-z en minúsculas</a:t>
            </a:r>
          </a:p>
        </p:txBody>
      </p:sp>
      <p:cxnSp>
        <p:nvCxnSpPr>
          <p:cNvPr id="11" name="10 Conector recto de flecha"/>
          <p:cNvCxnSpPr/>
          <p:nvPr/>
        </p:nvCxnSpPr>
        <p:spPr bwMode="auto">
          <a:xfrm flipH="1">
            <a:off x="4131732" y="3968189"/>
            <a:ext cx="811205"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13968642"/>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 altLang="es-ES" dirty="0"/>
              <a:t>XSD: Restricciones en una serie de valores</a:t>
            </a:r>
          </a:p>
        </p:txBody>
      </p:sp>
      <p:sp>
        <p:nvSpPr>
          <p:cNvPr id="26627" name="Rectangle 3"/>
          <p:cNvSpPr>
            <a:spLocks noGrp="1" noChangeArrowheads="1"/>
          </p:cNvSpPr>
          <p:nvPr>
            <p:ph type="body" sz="half" idx="1"/>
          </p:nvPr>
        </p:nvSpPr>
        <p:spPr>
          <a:xfrm>
            <a:off x="539552" y="620688"/>
            <a:ext cx="6381750" cy="2189163"/>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="([a-z][A-Z])+"/&gt;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6628" name="Rectangle 4"/>
          <p:cNvSpPr>
            <a:spLocks noGrp="1" noChangeArrowheads="1"/>
          </p:cNvSpPr>
          <p:nvPr>
            <p:ph type="body" sz="half" idx="2"/>
          </p:nvPr>
        </p:nvSpPr>
        <p:spPr>
          <a:xfrm>
            <a:off x="539552" y="3284984"/>
            <a:ext cx="6427787" cy="2232025"/>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gender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male|female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24</a:t>
            </a:fld>
            <a:endParaRPr lang="es-ES" altLang="es-ES"/>
          </a:p>
        </p:txBody>
      </p:sp>
      <p:sp>
        <p:nvSpPr>
          <p:cNvPr id="7" name="6 CuadroTexto"/>
          <p:cNvSpPr txBox="1"/>
          <p:nvPr/>
        </p:nvSpPr>
        <p:spPr>
          <a:xfrm>
            <a:off x="5103876" y="1124743"/>
            <a:ext cx="3644587"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Una </a:t>
            </a:r>
            <a:r>
              <a:rPr lang="es-ES" dirty="0" err="1"/>
              <a:t>ó</a:t>
            </a:r>
            <a:r>
              <a:rPr lang="es-ES" dirty="0"/>
              <a:t> más combinaciones de pares de letras donde la primera es minúscula y la segunda es mayúscula</a:t>
            </a:r>
          </a:p>
        </p:txBody>
      </p:sp>
      <p:cxnSp>
        <p:nvCxnSpPr>
          <p:cNvPr id="8" name="7 Conector recto de flecha"/>
          <p:cNvCxnSpPr/>
          <p:nvPr/>
        </p:nvCxnSpPr>
        <p:spPr bwMode="auto">
          <a:xfrm flipH="1">
            <a:off x="4367432" y="1447908"/>
            <a:ext cx="736445"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0" name="9 CuadroTexto"/>
          <p:cNvSpPr txBox="1"/>
          <p:nvPr/>
        </p:nvSpPr>
        <p:spPr>
          <a:xfrm>
            <a:off x="5004048" y="3738341"/>
            <a:ext cx="2376264"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Elegir entre dos valores.</a:t>
            </a:r>
          </a:p>
        </p:txBody>
      </p:sp>
      <p:cxnSp>
        <p:nvCxnSpPr>
          <p:cNvPr id="11" name="10 Conector recto de flecha"/>
          <p:cNvCxnSpPr/>
          <p:nvPr/>
        </p:nvCxnSpPr>
        <p:spPr bwMode="auto">
          <a:xfrm flipH="1">
            <a:off x="4463988" y="4061506"/>
            <a:ext cx="540060"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2606123369"/>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altLang="es-ES" dirty="0"/>
              <a:t>XSD: Restricciones en una serie de valores</a:t>
            </a:r>
          </a:p>
        </p:txBody>
      </p:sp>
      <p:sp>
        <p:nvSpPr>
          <p:cNvPr id="27651" name="Rectangle 3"/>
          <p:cNvSpPr>
            <a:spLocks noGrp="1" noChangeArrowheads="1"/>
          </p:cNvSpPr>
          <p:nvPr>
            <p:ph type="body" sz="half" idx="1"/>
          </p:nvPr>
        </p:nvSpPr>
        <p:spPr>
          <a:xfrm>
            <a:off x="539552" y="620689"/>
            <a:ext cx="6381750" cy="1872208"/>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password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a:t>
            </a:r>
            <a:r>
              <a:rPr lang="es-ES" altLang="es-ES" sz="1800" dirty="0" err="1">
                <a:effectLst>
                  <a:outerShdw blurRad="38100" dist="38100" dir="2700000" algn="tl">
                    <a:srgbClr val="FFFFFF"/>
                  </a:outerShdw>
                </a:effectLst>
              </a:rPr>
              <a:t>zA</a:t>
            </a:r>
            <a:r>
              <a:rPr lang="es-ES" altLang="es-ES" sz="1800" dirty="0">
                <a:effectLst>
                  <a:outerShdw blurRad="38100" dist="38100" dir="2700000" algn="tl">
                    <a:srgbClr val="FFFFFF"/>
                  </a:outerShdw>
                </a:effectLst>
              </a:rPr>
              <a:t>-Z]{8}"/&gt;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7652" name="Rectangle 4"/>
          <p:cNvSpPr>
            <a:spLocks noGrp="1" noChangeArrowheads="1"/>
          </p:cNvSpPr>
          <p:nvPr>
            <p:ph type="body" sz="half" idx="2"/>
          </p:nvPr>
        </p:nvSpPr>
        <p:spPr>
          <a:xfrm>
            <a:off x="539552" y="3140969"/>
            <a:ext cx="6427787" cy="1800200"/>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password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xs:pattern</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="[a-zA-Z0-9]{8}"/&gt;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25</a:t>
            </a:fld>
            <a:endParaRPr lang="es-ES" altLang="es-ES"/>
          </a:p>
        </p:txBody>
      </p:sp>
      <p:sp>
        <p:nvSpPr>
          <p:cNvPr id="7" name="6 CuadroTexto"/>
          <p:cNvSpPr txBox="1"/>
          <p:nvPr/>
        </p:nvSpPr>
        <p:spPr>
          <a:xfrm>
            <a:off x="4948405" y="1089610"/>
            <a:ext cx="2160240"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Deben ser 8 caracteres los cuales deben ir de la a-z</a:t>
            </a:r>
          </a:p>
        </p:txBody>
      </p:sp>
      <p:cxnSp>
        <p:nvCxnSpPr>
          <p:cNvPr id="8" name="7 Conector recto de flecha"/>
          <p:cNvCxnSpPr/>
          <p:nvPr/>
        </p:nvCxnSpPr>
        <p:spPr bwMode="auto">
          <a:xfrm flipH="1">
            <a:off x="4261056" y="1412775"/>
            <a:ext cx="687349"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0" name="9 CuadroTexto"/>
          <p:cNvSpPr txBox="1"/>
          <p:nvPr/>
        </p:nvSpPr>
        <p:spPr>
          <a:xfrm>
            <a:off x="5436096" y="3573016"/>
            <a:ext cx="2160240"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Deben ser 8 caracteres los cuales deben ir de la a-z o dígitos</a:t>
            </a:r>
          </a:p>
        </p:txBody>
      </p:sp>
      <p:cxnSp>
        <p:nvCxnSpPr>
          <p:cNvPr id="11" name="10 Conector recto de flecha"/>
          <p:cNvCxnSpPr/>
          <p:nvPr/>
        </p:nvCxnSpPr>
        <p:spPr bwMode="auto">
          <a:xfrm flipH="1">
            <a:off x="4748747" y="3896181"/>
            <a:ext cx="687349"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3331029883"/>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altLang="es-ES" dirty="0"/>
              <a:t>XSD: Restricciones sobre los caracteres de espacio</a:t>
            </a:r>
          </a:p>
        </p:txBody>
      </p:sp>
      <p:sp>
        <p:nvSpPr>
          <p:cNvPr id="28675" name="Rectangle 3"/>
          <p:cNvSpPr>
            <a:spLocks noGrp="1" noChangeArrowheads="1"/>
          </p:cNvSpPr>
          <p:nvPr>
            <p:ph type="body" sz="half" idx="1"/>
          </p:nvPr>
        </p:nvSpPr>
        <p:spPr>
          <a:xfrm>
            <a:off x="611560" y="692696"/>
            <a:ext cx="6381750" cy="2189163"/>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address</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xs:whiteSpace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t>
            </a:r>
            <a:r>
              <a:rPr lang="es-ES" altLang="es-ES" sz="1800" dirty="0">
                <a:solidFill>
                  <a:schemeClr val="tx2"/>
                </a:solidFill>
                <a:effectLst>
                  <a:outerShdw blurRad="38100" dist="38100" dir="2700000" algn="tl">
                    <a:srgbClr val="000000"/>
                  </a:outerShdw>
                </a:effectLst>
              </a:rPr>
              <a:t>preserve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8676" name="Rectangle 4"/>
          <p:cNvSpPr>
            <a:spLocks noGrp="1" noChangeArrowheads="1"/>
          </p:cNvSpPr>
          <p:nvPr>
            <p:ph type="body" sz="half" idx="2"/>
          </p:nvPr>
        </p:nvSpPr>
        <p:spPr>
          <a:xfrm>
            <a:off x="539552" y="3068960"/>
            <a:ext cx="6427787" cy="2232025"/>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address</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xs:whiteSpace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t>
            </a:r>
            <a:r>
              <a:rPr lang="es-ES" altLang="es-ES" sz="1800" dirty="0" err="1">
                <a:solidFill>
                  <a:schemeClr val="tx2"/>
                </a:solidFill>
                <a:effectLst>
                  <a:outerShdw blurRad="38100" dist="38100" dir="2700000" algn="tl">
                    <a:srgbClr val="000000"/>
                  </a:outerShdw>
                </a:effectLst>
              </a:rPr>
              <a:t>replace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26</a:t>
            </a:fld>
            <a:endParaRPr lang="es-ES" altLang="es-ES"/>
          </a:p>
        </p:txBody>
      </p:sp>
    </p:spTree>
    <p:extLst>
      <p:ext uri="{BB962C8B-B14F-4D97-AF65-F5344CB8AC3E}">
        <p14:creationId xmlns:p14="http://schemas.microsoft.com/office/powerpoint/2010/main" val="577517696"/>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altLang="es-ES" dirty="0"/>
              <a:t>XSD: Restricciones sobre los caracteres de espacio</a:t>
            </a:r>
          </a:p>
        </p:txBody>
      </p:sp>
      <p:sp>
        <p:nvSpPr>
          <p:cNvPr id="29699" name="Rectangle 3"/>
          <p:cNvSpPr>
            <a:spLocks noGrp="1" noChangeArrowheads="1"/>
          </p:cNvSpPr>
          <p:nvPr>
            <p:ph type="body" sz="half" idx="1"/>
          </p:nvPr>
        </p:nvSpPr>
        <p:spPr>
          <a:xfrm>
            <a:off x="611560" y="692696"/>
            <a:ext cx="6381750" cy="2189163"/>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address</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xs:whiteSpace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a:t>
            </a:r>
            <a:r>
              <a:rPr lang="es-ES" altLang="es-ES" sz="1800" dirty="0" err="1">
                <a:solidFill>
                  <a:schemeClr val="tx2"/>
                </a:solidFill>
                <a:effectLst>
                  <a:outerShdw blurRad="38100" dist="38100" dir="2700000" algn="tl">
                    <a:srgbClr val="000000"/>
                  </a:outerShdw>
                </a:effectLst>
              </a:rPr>
              <a:t>collapse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9700" name="Rectangle 4"/>
          <p:cNvSpPr>
            <a:spLocks noGrp="1" noChangeArrowheads="1"/>
          </p:cNvSpPr>
          <p:nvPr>
            <p:ph type="body" sz="half" idx="2"/>
          </p:nvPr>
        </p:nvSpPr>
        <p:spPr>
          <a:xfrm>
            <a:off x="179512" y="3212976"/>
            <a:ext cx="8424936" cy="2232025"/>
          </a:xfrm>
          <a:noFill/>
          <a:ln>
            <a:noFill/>
          </a:ln>
        </p:spPr>
        <p:txBody>
          <a:bodyPr>
            <a:normAutofit lnSpcReduction="10000"/>
          </a:bodyPr>
          <a:lstStyle/>
          <a:p>
            <a:pPr algn="just">
              <a:lnSpc>
                <a:spcPct val="80000"/>
              </a:lnSpc>
            </a:pPr>
            <a:r>
              <a:rPr lang="es-ES" altLang="es-ES" dirty="0"/>
              <a:t>El procesador XML, remueve los espacios en blanco redundantes</a:t>
            </a:r>
          </a:p>
          <a:p>
            <a:pPr lvl="1" algn="just">
              <a:lnSpc>
                <a:spcPct val="80000"/>
              </a:lnSpc>
            </a:pPr>
            <a:r>
              <a:rPr lang="es-ES" altLang="es-ES" dirty="0"/>
              <a:t>Saltos de línea, tabuladores, espacios son reemplazados con espacios</a:t>
            </a:r>
          </a:p>
          <a:p>
            <a:pPr lvl="1" algn="just">
              <a:lnSpc>
                <a:spcPct val="80000"/>
              </a:lnSpc>
            </a:pPr>
            <a:r>
              <a:rPr lang="es-ES" altLang="es-ES" dirty="0"/>
              <a:t>Espacios en blanco antes y después de cada línea</a:t>
            </a:r>
          </a:p>
          <a:p>
            <a:pPr lvl="1" algn="just">
              <a:lnSpc>
                <a:spcPct val="80000"/>
              </a:lnSpc>
            </a:pPr>
            <a:r>
              <a:rPr lang="es-ES" altLang="es-ES" dirty="0"/>
              <a:t>Múltiples espacios en blanco son reducidos a un solo espacio en blanco</a:t>
            </a:r>
          </a:p>
        </p:txBody>
      </p:sp>
      <p:sp>
        <p:nvSpPr>
          <p:cNvPr id="5" name="4 Marcador de pie de página"/>
          <p:cNvSpPr>
            <a:spLocks noGrp="1"/>
          </p:cNvSpPr>
          <p:nvPr>
            <p:ph type="ftr" sz="quarter" idx="11"/>
          </p:nvPr>
        </p:nvSpPr>
        <p:spPr/>
        <p:txBody>
          <a:bodyPr/>
          <a:lstStyle/>
          <a:p>
            <a:r>
              <a:rPr lang="es-ES" altLang="es-ES"/>
              <a:t>XML Schema</a:t>
            </a:r>
          </a:p>
        </p:txBody>
      </p:sp>
      <p:sp>
        <p:nvSpPr>
          <p:cNvPr id="6" name="5 Marcador de número de diapositiva"/>
          <p:cNvSpPr>
            <a:spLocks noGrp="1"/>
          </p:cNvSpPr>
          <p:nvPr>
            <p:ph type="sldNum" sz="quarter" idx="12"/>
          </p:nvPr>
        </p:nvSpPr>
        <p:spPr/>
        <p:txBody>
          <a:bodyPr/>
          <a:lstStyle/>
          <a:p>
            <a:fld id="{D0275BB9-48D1-4A95-8D2D-706D5DAE4AA3}" type="slidenum">
              <a:rPr lang="es-ES" altLang="es-ES" smtClean="0"/>
              <a:pPr/>
              <a:t>27</a:t>
            </a:fld>
            <a:endParaRPr lang="es-ES" altLang="es-ES"/>
          </a:p>
        </p:txBody>
      </p:sp>
    </p:spTree>
    <p:extLst>
      <p:ext uri="{BB962C8B-B14F-4D97-AF65-F5344CB8AC3E}">
        <p14:creationId xmlns:p14="http://schemas.microsoft.com/office/powerpoint/2010/main" val="2797328418"/>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altLang="es-ES" dirty="0"/>
              <a:t>XSD: Restricciones sobre la longitud</a:t>
            </a:r>
          </a:p>
        </p:txBody>
      </p:sp>
      <p:sp>
        <p:nvSpPr>
          <p:cNvPr id="30723" name="Rectangle 3"/>
          <p:cNvSpPr>
            <a:spLocks noGrp="1" noChangeArrowheads="1"/>
          </p:cNvSpPr>
          <p:nvPr>
            <p:ph type="body" sz="half" idx="1"/>
          </p:nvPr>
        </p:nvSpPr>
        <p:spPr>
          <a:xfrm>
            <a:off x="611560" y="692697"/>
            <a:ext cx="6381750" cy="1689398"/>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password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xs:length</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="8"/&gt;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30724" name="Rectangle 4"/>
          <p:cNvSpPr>
            <a:spLocks noGrp="1" noChangeArrowheads="1"/>
          </p:cNvSpPr>
          <p:nvPr>
            <p:ph type="body" sz="half" idx="2"/>
          </p:nvPr>
        </p:nvSpPr>
        <p:spPr>
          <a:xfrm>
            <a:off x="611560" y="3212976"/>
            <a:ext cx="6427787" cy="1944216"/>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password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xs:minLength</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="5"/&gt;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xs:maxLength</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value</a:t>
            </a:r>
            <a:r>
              <a:rPr lang="es-ES" altLang="es-ES" sz="1800" dirty="0">
                <a:effectLst>
                  <a:outerShdw blurRad="38100" dist="38100" dir="2700000" algn="tl">
                    <a:srgbClr val="FFFFFF"/>
                  </a:outerShdw>
                </a:effectLst>
              </a:rPr>
              <a:t>="8"/&gt;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xs:restriction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xs:simpleType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28</a:t>
            </a:fld>
            <a:endParaRPr lang="es-ES" altLang="es-ES"/>
          </a:p>
        </p:txBody>
      </p:sp>
    </p:spTree>
    <p:extLst>
      <p:ext uri="{BB962C8B-B14F-4D97-AF65-F5344CB8AC3E}">
        <p14:creationId xmlns:p14="http://schemas.microsoft.com/office/powerpoint/2010/main" val="4259784618"/>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altLang="es-ES" dirty="0"/>
              <a:t>Elementos complejos en XSD</a:t>
            </a:r>
          </a:p>
        </p:txBody>
      </p:sp>
      <p:sp>
        <p:nvSpPr>
          <p:cNvPr id="31747" name="Rectangle 3"/>
          <p:cNvSpPr>
            <a:spLocks noGrp="1" noChangeArrowheads="1"/>
          </p:cNvSpPr>
          <p:nvPr>
            <p:ph type="body" idx="1"/>
          </p:nvPr>
        </p:nvSpPr>
        <p:spPr/>
        <p:txBody>
          <a:bodyPr/>
          <a:lstStyle/>
          <a:p>
            <a:r>
              <a:rPr lang="es-ES" altLang="es-ES" dirty="0"/>
              <a:t>Elementos complejos en XSD </a:t>
            </a:r>
          </a:p>
          <a:p>
            <a:pPr lvl="1"/>
            <a:r>
              <a:rPr lang="es-ES" altLang="es-ES" dirty="0"/>
              <a:t>Elemento XML que contiene otros elementos y/o atributos.</a:t>
            </a:r>
          </a:p>
          <a:p>
            <a:r>
              <a:rPr lang="es-ES" altLang="es-ES" dirty="0"/>
              <a:t>Existen cuatro tipos de elementos complejos:</a:t>
            </a:r>
          </a:p>
          <a:p>
            <a:pPr lvl="1"/>
            <a:r>
              <a:rPr lang="es-ES" altLang="es-ES" dirty="0"/>
              <a:t>Elementos vacíos</a:t>
            </a:r>
          </a:p>
          <a:p>
            <a:pPr lvl="1"/>
            <a:r>
              <a:rPr lang="es-ES" altLang="es-ES" dirty="0"/>
              <a:t>Elementos que contienen solamente otros elementos</a:t>
            </a:r>
          </a:p>
          <a:p>
            <a:pPr lvl="1"/>
            <a:r>
              <a:rPr lang="es-ES" altLang="es-ES" dirty="0"/>
              <a:t>Elementos que contienen solamente texto </a:t>
            </a:r>
          </a:p>
          <a:p>
            <a:pPr lvl="1"/>
            <a:r>
              <a:rPr lang="es-ES" altLang="es-ES" dirty="0"/>
              <a:t>Elementos que contienen tanto otros elementos como texto</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29</a:t>
            </a:fld>
            <a:endParaRPr lang="es-ES" dirty="0"/>
          </a:p>
        </p:txBody>
      </p:sp>
    </p:spTree>
    <p:extLst>
      <p:ext uri="{BB962C8B-B14F-4D97-AF65-F5344CB8AC3E}">
        <p14:creationId xmlns:p14="http://schemas.microsoft.com/office/powerpoint/2010/main" val="3044239171"/>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XML </a:t>
            </a:r>
            <a:r>
              <a:rPr lang="es-ES" dirty="0" err="1"/>
              <a:t>Schema</a:t>
            </a:r>
            <a:endParaRPr lang="es-ES" dirty="0"/>
          </a:p>
        </p:txBody>
      </p:sp>
      <p:sp>
        <p:nvSpPr>
          <p:cNvPr id="3" name="2 Marcador de contenido"/>
          <p:cNvSpPr>
            <a:spLocks noGrp="1"/>
          </p:cNvSpPr>
          <p:nvPr>
            <p:ph idx="1"/>
          </p:nvPr>
        </p:nvSpPr>
        <p:spPr/>
        <p:txBody>
          <a:bodyPr/>
          <a:lstStyle/>
          <a:p>
            <a:r>
              <a:rPr lang="es-ES" dirty="0"/>
              <a:t>XML </a:t>
            </a:r>
            <a:r>
              <a:rPr lang="es-ES" dirty="0" err="1"/>
              <a:t>Schema</a:t>
            </a:r>
            <a:r>
              <a:rPr lang="es-ES" dirty="0"/>
              <a:t>:  </a:t>
            </a:r>
          </a:p>
          <a:p>
            <a:pPr lvl="1"/>
            <a:r>
              <a:rPr lang="es-ES" dirty="0"/>
              <a:t>Lenguaje de </a:t>
            </a:r>
            <a:r>
              <a:rPr lang="es-ES" b="1" dirty="0"/>
              <a:t>esquema</a:t>
            </a:r>
            <a:r>
              <a:rPr lang="es-ES" dirty="0"/>
              <a:t> utilizado para describir la </a:t>
            </a:r>
            <a:r>
              <a:rPr lang="es-ES" b="1" dirty="0"/>
              <a:t>estructura y las restricciones </a:t>
            </a:r>
            <a:r>
              <a:rPr lang="es-ES" dirty="0"/>
              <a:t>de los contenidos de un documento XML . </a:t>
            </a:r>
          </a:p>
          <a:p>
            <a:pPr lvl="1"/>
            <a:r>
              <a:rPr lang="es-ES" dirty="0"/>
              <a:t>Permite una percepción del </a:t>
            </a:r>
            <a:r>
              <a:rPr lang="es-ES" b="1" dirty="0"/>
              <a:t>tipo </a:t>
            </a:r>
            <a:r>
              <a:rPr lang="es-ES" dirty="0"/>
              <a:t>de documento con un </a:t>
            </a:r>
            <a:r>
              <a:rPr lang="es-ES" b="1" dirty="0"/>
              <a:t>alto nivel de abstracción</a:t>
            </a:r>
            <a:r>
              <a:rPr lang="es-ES" dirty="0"/>
              <a:t>. </a:t>
            </a:r>
          </a:p>
          <a:p>
            <a:pPr lvl="1"/>
            <a:r>
              <a:rPr lang="es-ES" dirty="0"/>
              <a:t>Desarrollado por el </a:t>
            </a:r>
            <a:r>
              <a:rPr lang="es-ES" dirty="0" err="1"/>
              <a:t>World</a:t>
            </a:r>
            <a:r>
              <a:rPr lang="es-ES" dirty="0"/>
              <a:t> Wide Web </a:t>
            </a:r>
            <a:r>
              <a:rPr lang="es-ES" dirty="0" err="1"/>
              <a:t>Consortium</a:t>
            </a:r>
            <a:r>
              <a:rPr lang="es-ES" dirty="0"/>
              <a:t> (W3C) y alcanzó el nivel de recomendación en mayo de 2001.</a:t>
            </a:r>
          </a:p>
          <a:p>
            <a:pPr lvl="1"/>
            <a:r>
              <a:rPr lang="es-ES" dirty="0"/>
              <a:t>Se basa en XML</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3</a:t>
            </a:fld>
            <a:endParaRPr lang="es-ES" dirty="0"/>
          </a:p>
        </p:txBody>
      </p:sp>
    </p:spTree>
    <p:extLst>
      <p:ext uri="{BB962C8B-B14F-4D97-AF65-F5344CB8AC3E}">
        <p14:creationId xmlns:p14="http://schemas.microsoft.com/office/powerpoint/2010/main" val="37879292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ltLang="es-ES" dirty="0"/>
              <a:t>XSD: Tipos de elementos complejos</a:t>
            </a:r>
          </a:p>
        </p:txBody>
      </p:sp>
      <p:sp>
        <p:nvSpPr>
          <p:cNvPr id="32772" name="Rectangle 4"/>
          <p:cNvSpPr>
            <a:spLocks noChangeArrowheads="1"/>
          </p:cNvSpPr>
          <p:nvPr/>
        </p:nvSpPr>
        <p:spPr bwMode="auto">
          <a:xfrm>
            <a:off x="778594" y="717882"/>
            <a:ext cx="5933857" cy="338402"/>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822325"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230313"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383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80000"/>
              </a:lnSpc>
              <a:buFont typeface="Wingdings" pitchFamily="2" charset="2"/>
              <a:buNone/>
            </a:pPr>
            <a:r>
              <a:rPr lang="es-ES" altLang="es-ES" sz="1800" dirty="0">
                <a:latin typeface="+mn-lt"/>
              </a:rPr>
              <a:t>&lt;</a:t>
            </a:r>
            <a:r>
              <a:rPr lang="es-ES" altLang="es-ES" sz="1800" dirty="0" err="1">
                <a:latin typeface="+mn-lt"/>
              </a:rPr>
              <a:t>product</a:t>
            </a:r>
            <a:r>
              <a:rPr lang="es-ES" altLang="es-ES" sz="1800" dirty="0">
                <a:latin typeface="+mn-lt"/>
              </a:rPr>
              <a:t> </a:t>
            </a:r>
            <a:r>
              <a:rPr lang="es-ES" altLang="es-ES" sz="1800" dirty="0" err="1">
                <a:latin typeface="+mn-lt"/>
              </a:rPr>
              <a:t>pid</a:t>
            </a:r>
            <a:r>
              <a:rPr lang="es-ES" altLang="es-ES" sz="1800" dirty="0">
                <a:latin typeface="+mn-lt"/>
              </a:rPr>
              <a:t>="1345"/&gt; </a:t>
            </a:r>
          </a:p>
          <a:p>
            <a:pPr>
              <a:lnSpc>
                <a:spcPct val="80000"/>
              </a:lnSpc>
              <a:buFont typeface="Wingdings" pitchFamily="2" charset="2"/>
              <a:buNone/>
            </a:pPr>
            <a:endParaRPr lang="es-ES" altLang="es-ES" sz="1800" dirty="0">
              <a:latin typeface="+mn-lt"/>
            </a:endParaRPr>
          </a:p>
        </p:txBody>
      </p:sp>
      <p:sp>
        <p:nvSpPr>
          <p:cNvPr id="32773" name="Rectangle 5"/>
          <p:cNvSpPr>
            <a:spLocks noChangeArrowheads="1"/>
          </p:cNvSpPr>
          <p:nvPr/>
        </p:nvSpPr>
        <p:spPr bwMode="auto">
          <a:xfrm>
            <a:off x="755577" y="1628180"/>
            <a:ext cx="5976663" cy="936054"/>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80000"/>
              </a:lnSpc>
              <a:buFont typeface="Wingdings" pitchFamily="2" charset="2"/>
              <a:buNone/>
            </a:pPr>
            <a:r>
              <a:rPr lang="es-ES" altLang="es-ES" sz="1800">
                <a:latin typeface="+mn-lt"/>
              </a:rPr>
              <a:t>&lt;employee&gt;</a:t>
            </a:r>
            <a:br>
              <a:rPr lang="es-ES" altLang="es-ES" sz="1800">
                <a:latin typeface="+mn-lt"/>
              </a:rPr>
            </a:br>
            <a:r>
              <a:rPr lang="es-ES" altLang="es-ES" sz="1800">
                <a:latin typeface="+mn-lt"/>
              </a:rPr>
              <a:t>  &lt;firstname&gt;John&lt;/firstname&gt;</a:t>
            </a:r>
            <a:br>
              <a:rPr lang="es-ES" altLang="es-ES" sz="1800">
                <a:latin typeface="+mn-lt"/>
              </a:rPr>
            </a:br>
            <a:r>
              <a:rPr lang="es-ES" altLang="es-ES" sz="1800">
                <a:latin typeface="+mn-lt"/>
              </a:rPr>
              <a:t>  &lt;lastname&gt;Smith&lt;/lastname&gt;</a:t>
            </a:r>
            <a:br>
              <a:rPr lang="es-ES" altLang="es-ES" sz="1800">
                <a:latin typeface="+mn-lt"/>
              </a:rPr>
            </a:br>
            <a:r>
              <a:rPr lang="es-ES" altLang="es-ES" sz="1800">
                <a:latin typeface="+mn-lt"/>
              </a:rPr>
              <a:t>&lt;/employee&gt; </a:t>
            </a:r>
          </a:p>
        </p:txBody>
      </p:sp>
      <p:sp>
        <p:nvSpPr>
          <p:cNvPr id="32774" name="Rectangle 6"/>
          <p:cNvSpPr>
            <a:spLocks noChangeArrowheads="1"/>
          </p:cNvSpPr>
          <p:nvPr/>
        </p:nvSpPr>
        <p:spPr bwMode="auto">
          <a:xfrm>
            <a:off x="755576" y="3069631"/>
            <a:ext cx="5933857" cy="338402"/>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822325"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230313"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383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80000"/>
              </a:lnSpc>
              <a:buFont typeface="Wingdings" pitchFamily="2" charset="2"/>
              <a:buNone/>
            </a:pPr>
            <a:r>
              <a:rPr lang="es-ES" altLang="es-ES" sz="1800" dirty="0">
                <a:latin typeface="+mn-lt"/>
              </a:rPr>
              <a:t>&lt;</a:t>
            </a:r>
            <a:r>
              <a:rPr lang="es-ES" altLang="es-ES" sz="1800" dirty="0" err="1">
                <a:latin typeface="+mn-lt"/>
              </a:rPr>
              <a:t>food</a:t>
            </a:r>
            <a:r>
              <a:rPr lang="es-ES" altLang="es-ES" sz="1800" dirty="0">
                <a:latin typeface="+mn-lt"/>
              </a:rPr>
              <a:t> </a:t>
            </a:r>
            <a:r>
              <a:rPr lang="es-ES" altLang="es-ES" sz="1800" dirty="0" err="1">
                <a:latin typeface="+mn-lt"/>
              </a:rPr>
              <a:t>type</a:t>
            </a:r>
            <a:r>
              <a:rPr lang="es-ES" altLang="es-ES" sz="1800" dirty="0">
                <a:latin typeface="+mn-lt"/>
              </a:rPr>
              <a:t>="</a:t>
            </a:r>
            <a:r>
              <a:rPr lang="es-ES" altLang="es-ES" sz="1800" dirty="0" err="1">
                <a:latin typeface="+mn-lt"/>
              </a:rPr>
              <a:t>dessert</a:t>
            </a:r>
            <a:r>
              <a:rPr lang="es-ES" altLang="es-ES" sz="1800" dirty="0">
                <a:latin typeface="+mn-lt"/>
              </a:rPr>
              <a:t>"&gt;Ice </a:t>
            </a:r>
            <a:r>
              <a:rPr lang="es-ES" altLang="es-ES" sz="1800" dirty="0" err="1">
                <a:latin typeface="+mn-lt"/>
              </a:rPr>
              <a:t>cream</a:t>
            </a:r>
            <a:r>
              <a:rPr lang="es-ES" altLang="es-ES" sz="1800" dirty="0">
                <a:latin typeface="+mn-lt"/>
              </a:rPr>
              <a:t>&lt;/</a:t>
            </a:r>
            <a:r>
              <a:rPr lang="es-ES" altLang="es-ES" sz="1800" dirty="0" err="1">
                <a:latin typeface="+mn-lt"/>
              </a:rPr>
              <a:t>food</a:t>
            </a:r>
            <a:r>
              <a:rPr lang="es-ES" altLang="es-ES" sz="1800" dirty="0">
                <a:latin typeface="+mn-lt"/>
              </a:rPr>
              <a:t>&gt; </a:t>
            </a:r>
          </a:p>
        </p:txBody>
      </p:sp>
      <p:sp>
        <p:nvSpPr>
          <p:cNvPr id="32775" name="Rectangle 7"/>
          <p:cNvSpPr>
            <a:spLocks noChangeArrowheads="1"/>
          </p:cNvSpPr>
          <p:nvPr/>
        </p:nvSpPr>
        <p:spPr bwMode="auto">
          <a:xfrm>
            <a:off x="755577" y="4149130"/>
            <a:ext cx="5976663" cy="936054"/>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80000"/>
              </a:lnSpc>
              <a:buFont typeface="Wingdings" pitchFamily="2" charset="2"/>
              <a:buNone/>
            </a:pPr>
            <a:r>
              <a:rPr lang="es-ES" altLang="es-ES" sz="1800" dirty="0">
                <a:latin typeface="+mn-lt"/>
              </a:rPr>
              <a:t>&lt;</a:t>
            </a:r>
            <a:r>
              <a:rPr lang="es-ES" altLang="es-ES" sz="1800" dirty="0" err="1">
                <a:latin typeface="+mn-lt"/>
              </a:rPr>
              <a:t>description</a:t>
            </a:r>
            <a:r>
              <a:rPr lang="es-ES" altLang="es-ES" sz="1800" dirty="0">
                <a:latin typeface="+mn-lt"/>
              </a:rPr>
              <a:t>&gt;</a:t>
            </a:r>
            <a:br>
              <a:rPr lang="es-ES" altLang="es-ES" sz="1800" dirty="0">
                <a:latin typeface="+mn-lt"/>
              </a:rPr>
            </a:br>
            <a:r>
              <a:rPr lang="es-ES" altLang="es-ES" sz="1800" dirty="0" err="1">
                <a:latin typeface="+mn-lt"/>
              </a:rPr>
              <a:t>It</a:t>
            </a:r>
            <a:r>
              <a:rPr lang="es-ES" altLang="es-ES" sz="1800" dirty="0">
                <a:latin typeface="+mn-lt"/>
              </a:rPr>
              <a:t> </a:t>
            </a:r>
            <a:r>
              <a:rPr lang="es-ES" altLang="es-ES" sz="1800" dirty="0" err="1">
                <a:latin typeface="+mn-lt"/>
              </a:rPr>
              <a:t>happened</a:t>
            </a:r>
            <a:r>
              <a:rPr lang="es-ES" altLang="es-ES" sz="1800" dirty="0">
                <a:latin typeface="+mn-lt"/>
              </a:rPr>
              <a:t> </a:t>
            </a:r>
            <a:r>
              <a:rPr lang="es-ES" altLang="es-ES" sz="1800" dirty="0" err="1">
                <a:latin typeface="+mn-lt"/>
              </a:rPr>
              <a:t>on</a:t>
            </a:r>
            <a:r>
              <a:rPr lang="es-ES" altLang="es-ES" sz="1800" dirty="0">
                <a:latin typeface="+mn-lt"/>
              </a:rPr>
              <a:t> &lt;date </a:t>
            </a:r>
            <a:r>
              <a:rPr lang="es-ES" altLang="es-ES" sz="1800" dirty="0" err="1">
                <a:latin typeface="+mn-lt"/>
              </a:rPr>
              <a:t>lang</a:t>
            </a:r>
            <a:r>
              <a:rPr lang="es-ES" altLang="es-ES" sz="1800" dirty="0">
                <a:latin typeface="+mn-lt"/>
              </a:rPr>
              <a:t>="</a:t>
            </a:r>
            <a:r>
              <a:rPr lang="es-ES" altLang="es-ES" sz="1800" dirty="0" err="1">
                <a:latin typeface="+mn-lt"/>
              </a:rPr>
              <a:t>norwegian</a:t>
            </a:r>
            <a:r>
              <a:rPr lang="es-ES" altLang="es-ES" sz="1800" dirty="0">
                <a:latin typeface="+mn-lt"/>
              </a:rPr>
              <a:t>"&gt;03.03.99&lt;/date&gt; ....</a:t>
            </a:r>
            <a:br>
              <a:rPr lang="es-ES" altLang="es-ES" sz="1800" dirty="0">
                <a:latin typeface="+mn-lt"/>
              </a:rPr>
            </a:br>
            <a:r>
              <a:rPr lang="es-ES" altLang="es-ES" sz="1800" dirty="0">
                <a:latin typeface="+mn-lt"/>
              </a:rPr>
              <a:t>&lt;/</a:t>
            </a:r>
            <a:r>
              <a:rPr lang="es-ES" altLang="es-ES" sz="1800" dirty="0" err="1">
                <a:latin typeface="+mn-lt"/>
              </a:rPr>
              <a:t>description</a:t>
            </a:r>
            <a:r>
              <a:rPr lang="es-ES" altLang="es-ES" sz="1800" dirty="0">
                <a:latin typeface="+mn-lt"/>
              </a:rPr>
              <a:t>&gt; </a:t>
            </a:r>
          </a:p>
        </p:txBody>
      </p:sp>
      <p:sp>
        <p:nvSpPr>
          <p:cNvPr id="9" name="8 CuadroTexto"/>
          <p:cNvSpPr txBox="1"/>
          <p:nvPr/>
        </p:nvSpPr>
        <p:spPr>
          <a:xfrm>
            <a:off x="6732240" y="692696"/>
            <a:ext cx="1944216" cy="369332"/>
          </a:xfrm>
          <a:prstGeom prst="rect">
            <a:avLst/>
          </a:prstGeom>
          <a:noFill/>
        </p:spPr>
        <p:txBody>
          <a:bodyPr wrap="square" rtlCol="0">
            <a:spAutoFit/>
          </a:bodyPr>
          <a:lstStyle/>
          <a:p>
            <a:r>
              <a:rPr lang="es-ES" dirty="0"/>
              <a:t>Elemento vacío</a:t>
            </a:r>
          </a:p>
        </p:txBody>
      </p:sp>
      <p:sp>
        <p:nvSpPr>
          <p:cNvPr id="10" name="9 CuadroTexto"/>
          <p:cNvSpPr txBox="1"/>
          <p:nvPr/>
        </p:nvSpPr>
        <p:spPr>
          <a:xfrm>
            <a:off x="6804248" y="3059668"/>
            <a:ext cx="2164386" cy="369332"/>
          </a:xfrm>
          <a:prstGeom prst="rect">
            <a:avLst/>
          </a:prstGeom>
          <a:noFill/>
        </p:spPr>
        <p:txBody>
          <a:bodyPr wrap="square" rtlCol="0">
            <a:spAutoFit/>
          </a:bodyPr>
          <a:lstStyle/>
          <a:p>
            <a:r>
              <a:rPr lang="es-ES" dirty="0"/>
              <a:t>Solo contiene texto</a:t>
            </a:r>
          </a:p>
        </p:txBody>
      </p:sp>
      <p:sp>
        <p:nvSpPr>
          <p:cNvPr id="11" name="10 CuadroTexto"/>
          <p:cNvSpPr txBox="1"/>
          <p:nvPr/>
        </p:nvSpPr>
        <p:spPr>
          <a:xfrm>
            <a:off x="6872110" y="1733025"/>
            <a:ext cx="1944216" cy="646331"/>
          </a:xfrm>
          <a:prstGeom prst="rect">
            <a:avLst/>
          </a:prstGeom>
          <a:noFill/>
        </p:spPr>
        <p:txBody>
          <a:bodyPr wrap="square" rtlCol="0">
            <a:spAutoFit/>
          </a:bodyPr>
          <a:lstStyle/>
          <a:p>
            <a:r>
              <a:rPr lang="es-ES" dirty="0"/>
              <a:t>Contiene solo otros elementos</a:t>
            </a:r>
          </a:p>
        </p:txBody>
      </p:sp>
      <p:sp>
        <p:nvSpPr>
          <p:cNvPr id="12" name="11 CuadroTexto"/>
          <p:cNvSpPr txBox="1"/>
          <p:nvPr/>
        </p:nvSpPr>
        <p:spPr>
          <a:xfrm>
            <a:off x="6804248" y="4221088"/>
            <a:ext cx="1944216" cy="646331"/>
          </a:xfrm>
          <a:prstGeom prst="rect">
            <a:avLst/>
          </a:prstGeom>
          <a:noFill/>
        </p:spPr>
        <p:txBody>
          <a:bodyPr wrap="square" rtlCol="0">
            <a:spAutoFit/>
          </a:bodyPr>
          <a:lstStyle/>
          <a:p>
            <a:r>
              <a:rPr lang="es-ES" dirty="0"/>
              <a:t>Contiene texto y otros elementos</a:t>
            </a:r>
          </a:p>
        </p:txBody>
      </p:sp>
      <p:sp>
        <p:nvSpPr>
          <p:cNvPr id="3" name="2 Marcador de pie de página"/>
          <p:cNvSpPr>
            <a:spLocks noGrp="1"/>
          </p:cNvSpPr>
          <p:nvPr>
            <p:ph type="ftr" sz="quarter" idx="11"/>
          </p:nvPr>
        </p:nvSpPr>
        <p:spPr/>
        <p:txBody>
          <a:bodyPr/>
          <a:lstStyle/>
          <a:p>
            <a:r>
              <a:rPr lang="es-ES" altLang="es-ES"/>
              <a:t>XML Schema</a:t>
            </a:r>
          </a:p>
        </p:txBody>
      </p:sp>
      <p:sp>
        <p:nvSpPr>
          <p:cNvPr id="4" name="3 Marcador de número de diapositiva"/>
          <p:cNvSpPr>
            <a:spLocks noGrp="1"/>
          </p:cNvSpPr>
          <p:nvPr>
            <p:ph type="sldNum" sz="quarter" idx="12"/>
          </p:nvPr>
        </p:nvSpPr>
        <p:spPr/>
        <p:txBody>
          <a:bodyPr/>
          <a:lstStyle/>
          <a:p>
            <a:fld id="{D0275BB9-48D1-4A95-8D2D-706D5DAE4AA3}" type="slidenum">
              <a:rPr lang="es-ES" altLang="es-ES" smtClean="0"/>
              <a:pPr/>
              <a:t>30</a:t>
            </a:fld>
            <a:endParaRPr lang="es-ES" altLang="es-ES"/>
          </a:p>
        </p:txBody>
      </p:sp>
    </p:spTree>
    <p:extLst>
      <p:ext uri="{BB962C8B-B14F-4D97-AF65-F5344CB8AC3E}">
        <p14:creationId xmlns:p14="http://schemas.microsoft.com/office/powerpoint/2010/main" val="1258434096"/>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altLang="es-ES" dirty="0"/>
              <a:t>XSD: Definición de un elemento complejo</a:t>
            </a:r>
          </a:p>
        </p:txBody>
      </p:sp>
      <p:sp>
        <p:nvSpPr>
          <p:cNvPr id="33795" name="Rectangle 3"/>
          <p:cNvSpPr>
            <a:spLocks noGrp="1" noChangeArrowheads="1"/>
          </p:cNvSpPr>
          <p:nvPr>
            <p:ph type="body" sz="half" idx="1"/>
          </p:nvPr>
        </p:nvSpPr>
        <p:spPr>
          <a:xfrm>
            <a:off x="611560" y="836563"/>
            <a:ext cx="6381750" cy="1008261"/>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&gt;John&lt;/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&gt;Smith&lt;/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&gt; </a:t>
            </a:r>
          </a:p>
        </p:txBody>
      </p:sp>
      <p:sp>
        <p:nvSpPr>
          <p:cNvPr id="33796" name="Rectangle 4"/>
          <p:cNvSpPr>
            <a:spLocks noGrp="1" noChangeArrowheads="1"/>
          </p:cNvSpPr>
          <p:nvPr>
            <p:ph type="body" sz="half" idx="2"/>
          </p:nvPr>
        </p:nvSpPr>
        <p:spPr>
          <a:xfrm>
            <a:off x="611560" y="2924944"/>
            <a:ext cx="6427787" cy="2304256"/>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pic>
        <p:nvPicPr>
          <p:cNvPr id="6"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6854" y="380526"/>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886" y="2204864"/>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31</a:t>
            </a:fld>
            <a:endParaRPr lang="es-ES" altLang="es-ES"/>
          </a:p>
        </p:txBody>
      </p:sp>
    </p:spTree>
    <p:extLst>
      <p:ext uri="{BB962C8B-B14F-4D97-AF65-F5344CB8AC3E}">
        <p14:creationId xmlns:p14="http://schemas.microsoft.com/office/powerpoint/2010/main" val="1088843392"/>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altLang="es-ES" dirty="0"/>
              <a:t>XSD: Definición de un elemento complejo</a:t>
            </a:r>
          </a:p>
        </p:txBody>
      </p:sp>
      <p:sp>
        <p:nvSpPr>
          <p:cNvPr id="34819" name="Rectangle 3"/>
          <p:cNvSpPr>
            <a:spLocks noGrp="1" noChangeArrowheads="1"/>
          </p:cNvSpPr>
          <p:nvPr>
            <p:ph type="body" sz="half" idx="1"/>
          </p:nvPr>
        </p:nvSpPr>
        <p:spPr>
          <a:xfrm>
            <a:off x="593530" y="669999"/>
            <a:ext cx="6381750" cy="985881"/>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lnSpc>
                <a:spcPct val="9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&gt;John&lt;/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&gt;Smith&lt;/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&gt; </a:t>
            </a:r>
          </a:p>
        </p:txBody>
      </p:sp>
      <p:sp>
        <p:nvSpPr>
          <p:cNvPr id="34820" name="Rectangle 4"/>
          <p:cNvSpPr>
            <a:spLocks noGrp="1" noChangeArrowheads="1"/>
          </p:cNvSpPr>
          <p:nvPr>
            <p:ph type="body" sz="half" idx="2"/>
          </p:nvPr>
        </p:nvSpPr>
        <p:spPr>
          <a:xfrm>
            <a:off x="613250" y="2780928"/>
            <a:ext cx="6427787" cy="2304255"/>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lnSpc>
                <a:spcPct val="90000"/>
              </a:lnSpc>
              <a:buFont typeface="Wingdings" pitchFamily="2" charset="2"/>
              <a:buNone/>
            </a:pPr>
            <a:endParaRPr lang="es-ES" altLang="es-ES" sz="1800" dirty="0">
              <a:effectLst>
                <a:outerShdw blurRad="38100" dist="38100" dir="2700000" algn="tl">
                  <a:srgbClr val="FFFFFF"/>
                </a:outerShdw>
              </a:effectLst>
            </a:endParaRPr>
          </a:p>
          <a:p>
            <a:pPr marL="0" indent="0">
              <a:lnSpc>
                <a:spcPct val="9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 </a:t>
            </a:r>
          </a:p>
        </p:txBody>
      </p:sp>
      <p:pic>
        <p:nvPicPr>
          <p:cNvPr id="6"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458" y="1982730"/>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32</a:t>
            </a:fld>
            <a:endParaRPr lang="es-ES" altLang="es-ES"/>
          </a:p>
        </p:txBody>
      </p:sp>
    </p:spTree>
    <p:extLst>
      <p:ext uri="{BB962C8B-B14F-4D97-AF65-F5344CB8AC3E}">
        <p14:creationId xmlns:p14="http://schemas.microsoft.com/office/powerpoint/2010/main" val="2082778394"/>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ES" altLang="es-ES" dirty="0"/>
              <a:t>XSD: Definición de un elemento complejo</a:t>
            </a:r>
          </a:p>
        </p:txBody>
      </p:sp>
      <p:sp>
        <p:nvSpPr>
          <p:cNvPr id="35843" name="Rectangle 3"/>
          <p:cNvSpPr>
            <a:spLocks noGrp="1" noChangeArrowheads="1"/>
          </p:cNvSpPr>
          <p:nvPr>
            <p:ph type="body" sz="half" idx="2"/>
          </p:nvPr>
        </p:nvSpPr>
        <p:spPr>
          <a:xfrm>
            <a:off x="1043608" y="620688"/>
            <a:ext cx="6427787" cy="4824412"/>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employee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fullpersoninfo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fullpersoninfo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xs:complexContent</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xs:extension</a:t>
            </a:r>
            <a:r>
              <a:rPr lang="es-ES" altLang="es-ES" sz="1800" dirty="0">
                <a:effectLst>
                  <a:outerShdw blurRad="38100" dist="38100" dir="2700000" algn="tl">
                    <a:srgbClr val="FFFFFF"/>
                  </a:outerShdw>
                </a:effectLst>
              </a:rPr>
              <a:t> base="</a:t>
            </a:r>
            <a:r>
              <a:rPr lang="es-ES" altLang="es-ES" sz="1800" dirty="0" err="1">
                <a:effectLst>
                  <a:outerShdw blurRad="38100" dist="38100" dir="2700000" algn="tl">
                    <a:srgbClr val="FFFFFF"/>
                  </a:outerShdw>
                </a:effectLst>
              </a:rPr>
              <a:t>personinfo</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address</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city</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="country"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xs:extension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xs:complexContent</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 </a:t>
            </a:r>
          </a:p>
        </p:txBody>
      </p:sp>
      <p:pic>
        <p:nvPicPr>
          <p:cNvPr id="5"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383" y="667136"/>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33</a:t>
            </a:fld>
            <a:endParaRPr lang="es-ES" altLang="es-ES"/>
          </a:p>
        </p:txBody>
      </p:sp>
      <p:sp>
        <p:nvSpPr>
          <p:cNvPr id="8" name="7 CuadroTexto"/>
          <p:cNvSpPr txBox="1"/>
          <p:nvPr/>
        </p:nvSpPr>
        <p:spPr>
          <a:xfrm>
            <a:off x="5796137" y="2084655"/>
            <a:ext cx="3168352"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Contiene extensiones o restricciones en un tipo complejo que incluye contenido mixto o solo elementos.</a:t>
            </a:r>
          </a:p>
        </p:txBody>
      </p:sp>
      <p:cxnSp>
        <p:nvCxnSpPr>
          <p:cNvPr id="9" name="8 Conector recto de flecha"/>
          <p:cNvCxnSpPr/>
          <p:nvPr/>
        </p:nvCxnSpPr>
        <p:spPr bwMode="auto">
          <a:xfrm flipH="1">
            <a:off x="3275856" y="3233300"/>
            <a:ext cx="2520281"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
        <p:nvSpPr>
          <p:cNvPr id="11" name="10 CuadroTexto"/>
          <p:cNvSpPr txBox="1"/>
          <p:nvPr/>
        </p:nvSpPr>
        <p:spPr>
          <a:xfrm>
            <a:off x="6444208" y="3356992"/>
            <a:ext cx="2520280"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Extensión de un elemento simple o complejo.</a:t>
            </a:r>
          </a:p>
        </p:txBody>
      </p:sp>
      <p:cxnSp>
        <p:nvCxnSpPr>
          <p:cNvPr id="12" name="11 Conector recto de flecha"/>
          <p:cNvCxnSpPr/>
          <p:nvPr/>
        </p:nvCxnSpPr>
        <p:spPr bwMode="auto">
          <a:xfrm flipH="1">
            <a:off x="4499992" y="3501008"/>
            <a:ext cx="1944216" cy="0"/>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1380690488"/>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sz="half" idx="1"/>
          </p:nvPr>
        </p:nvSpPr>
        <p:spPr>
          <a:xfrm>
            <a:off x="611560" y="798603"/>
            <a:ext cx="6381750" cy="360040"/>
          </a:xfrm>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product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prodid</a:t>
            </a:r>
            <a:r>
              <a:rPr lang="es-ES" altLang="es-ES" sz="1800" dirty="0">
                <a:effectLst>
                  <a:outerShdw blurRad="38100" dist="38100" dir="2700000" algn="tl">
                    <a:srgbClr val="FFFFFF"/>
                  </a:outerShdw>
                </a:effectLst>
              </a:rPr>
              <a:t>="1345" /&gt; </a:t>
            </a:r>
          </a:p>
        </p:txBody>
      </p:sp>
      <p:sp>
        <p:nvSpPr>
          <p:cNvPr id="37894" name="Rectangle 6"/>
          <p:cNvSpPr>
            <a:spLocks noChangeArrowheads="1"/>
          </p:cNvSpPr>
          <p:nvPr/>
        </p:nvSpPr>
        <p:spPr bwMode="auto">
          <a:xfrm>
            <a:off x="611560" y="2276872"/>
            <a:ext cx="6427787" cy="1223962"/>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90000"/>
              </a:lnSpc>
              <a:buFont typeface="Wingdings" pitchFamily="2" charset="2"/>
              <a:buNone/>
            </a:pPr>
            <a:r>
              <a:rPr lang="es-ES" altLang="es-ES" sz="1600" dirty="0">
                <a:latin typeface="+mn-lt"/>
              </a:rPr>
              <a:t>&lt;</a:t>
            </a:r>
            <a:r>
              <a:rPr lang="es-ES" altLang="es-ES" sz="1600" dirty="0" err="1">
                <a:latin typeface="+mn-lt"/>
              </a:rPr>
              <a:t>xs:element</a:t>
            </a:r>
            <a:r>
              <a:rPr lang="es-ES" altLang="es-ES" sz="1600" dirty="0">
                <a:latin typeface="+mn-lt"/>
              </a:rPr>
              <a:t> </a:t>
            </a:r>
            <a:r>
              <a:rPr lang="es-ES" altLang="es-ES" sz="1600" dirty="0" err="1">
                <a:latin typeface="+mn-lt"/>
              </a:rPr>
              <a:t>name</a:t>
            </a:r>
            <a:r>
              <a:rPr lang="es-ES" altLang="es-ES" sz="1600" dirty="0">
                <a:latin typeface="+mn-lt"/>
              </a:rPr>
              <a:t>="</a:t>
            </a:r>
            <a:r>
              <a:rPr lang="es-ES" altLang="es-ES" sz="1600" dirty="0" err="1">
                <a:latin typeface="+mn-lt"/>
              </a:rPr>
              <a:t>product</a:t>
            </a:r>
            <a:r>
              <a:rPr lang="es-ES" altLang="es-ES" sz="1600" dirty="0">
                <a:latin typeface="+mn-lt"/>
              </a:rPr>
              <a:t>"&gt;</a:t>
            </a:r>
            <a:br>
              <a:rPr lang="es-ES" altLang="es-ES" sz="1600" dirty="0">
                <a:latin typeface="+mn-lt"/>
              </a:rPr>
            </a:br>
            <a:r>
              <a:rPr lang="es-ES" altLang="es-ES" sz="1600" dirty="0">
                <a:latin typeface="+mn-lt"/>
              </a:rPr>
              <a:t>  &lt;</a:t>
            </a:r>
            <a:r>
              <a:rPr lang="es-ES" altLang="es-ES" sz="1600" dirty="0" err="1">
                <a:latin typeface="+mn-lt"/>
              </a:rPr>
              <a:t>xs:complexType</a:t>
            </a:r>
            <a:r>
              <a:rPr lang="es-ES" altLang="es-ES" sz="1600" dirty="0">
                <a:latin typeface="+mn-lt"/>
              </a:rPr>
              <a:t>&gt;</a:t>
            </a:r>
            <a:br>
              <a:rPr lang="es-ES" altLang="es-ES" sz="1600" dirty="0">
                <a:latin typeface="+mn-lt"/>
              </a:rPr>
            </a:br>
            <a:r>
              <a:rPr lang="es-ES" altLang="es-ES" sz="1600" dirty="0">
                <a:latin typeface="+mn-lt"/>
              </a:rPr>
              <a:t>    &lt;</a:t>
            </a:r>
            <a:r>
              <a:rPr lang="es-ES" altLang="es-ES" sz="1600" dirty="0" err="1">
                <a:latin typeface="+mn-lt"/>
              </a:rPr>
              <a:t>xs:attribute</a:t>
            </a:r>
            <a:r>
              <a:rPr lang="es-ES" altLang="es-ES" sz="1600" dirty="0">
                <a:latin typeface="+mn-lt"/>
              </a:rPr>
              <a:t> </a:t>
            </a:r>
            <a:r>
              <a:rPr lang="es-ES" altLang="es-ES" sz="1600" dirty="0" err="1">
                <a:latin typeface="+mn-lt"/>
              </a:rPr>
              <a:t>name</a:t>
            </a:r>
            <a:r>
              <a:rPr lang="es-ES" altLang="es-ES" sz="1600" dirty="0">
                <a:latin typeface="+mn-lt"/>
              </a:rPr>
              <a:t>="</a:t>
            </a:r>
            <a:r>
              <a:rPr lang="es-ES" altLang="es-ES" sz="1600" dirty="0" err="1">
                <a:latin typeface="+mn-lt"/>
              </a:rPr>
              <a:t>prodid</a:t>
            </a:r>
            <a:r>
              <a:rPr lang="es-ES" altLang="es-ES" sz="1600" dirty="0">
                <a:latin typeface="+mn-lt"/>
              </a:rPr>
              <a:t>" </a:t>
            </a:r>
            <a:r>
              <a:rPr lang="es-ES" altLang="es-ES" sz="1600" dirty="0" err="1">
                <a:latin typeface="+mn-lt"/>
              </a:rPr>
              <a:t>type</a:t>
            </a:r>
            <a:r>
              <a:rPr lang="es-ES" altLang="es-ES" sz="1600" dirty="0">
                <a:latin typeface="+mn-lt"/>
              </a:rPr>
              <a:t>="</a:t>
            </a:r>
            <a:r>
              <a:rPr lang="es-ES" altLang="es-ES" sz="1600" dirty="0" err="1">
                <a:latin typeface="+mn-lt"/>
              </a:rPr>
              <a:t>xs:positiveInteger</a:t>
            </a:r>
            <a:r>
              <a:rPr lang="es-ES" altLang="es-ES" sz="1600" dirty="0">
                <a:latin typeface="+mn-lt"/>
              </a:rPr>
              <a:t>"/&gt;</a:t>
            </a:r>
            <a:br>
              <a:rPr lang="es-ES" altLang="es-ES" sz="1600" dirty="0">
                <a:latin typeface="+mn-lt"/>
              </a:rPr>
            </a:br>
            <a:r>
              <a:rPr lang="es-ES" altLang="es-ES" sz="1600" dirty="0">
                <a:latin typeface="+mn-lt"/>
              </a:rPr>
              <a:t>  &lt;/</a:t>
            </a:r>
            <a:r>
              <a:rPr lang="es-ES" altLang="es-ES" sz="1600" dirty="0" err="1">
                <a:latin typeface="+mn-lt"/>
              </a:rPr>
              <a:t>xs:complexType</a:t>
            </a:r>
            <a:r>
              <a:rPr lang="es-ES" altLang="es-ES" sz="1600" dirty="0">
                <a:latin typeface="+mn-lt"/>
              </a:rPr>
              <a:t>&gt;</a:t>
            </a:r>
            <a:br>
              <a:rPr lang="es-ES" altLang="es-ES" sz="1600" dirty="0">
                <a:latin typeface="+mn-lt"/>
              </a:rPr>
            </a:br>
            <a:r>
              <a:rPr lang="es-ES" altLang="es-ES" sz="1600" dirty="0">
                <a:latin typeface="+mn-lt"/>
              </a:rPr>
              <a:t>&lt;/</a:t>
            </a:r>
            <a:r>
              <a:rPr lang="es-ES" altLang="es-ES" sz="1600" dirty="0" err="1">
                <a:latin typeface="+mn-lt"/>
              </a:rPr>
              <a:t>xs:element</a:t>
            </a:r>
            <a:r>
              <a:rPr lang="es-ES" altLang="es-ES" sz="1600" dirty="0">
                <a:latin typeface="+mn-lt"/>
              </a:rPr>
              <a:t>&gt; </a:t>
            </a:r>
          </a:p>
        </p:txBody>
      </p:sp>
      <p:sp>
        <p:nvSpPr>
          <p:cNvPr id="37895" name="Rectangle 7"/>
          <p:cNvSpPr>
            <a:spLocks noChangeArrowheads="1"/>
          </p:cNvSpPr>
          <p:nvPr/>
        </p:nvSpPr>
        <p:spPr bwMode="auto">
          <a:xfrm>
            <a:off x="639327" y="3645024"/>
            <a:ext cx="6427787" cy="1154112"/>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90000"/>
              </a:lnSpc>
              <a:buFont typeface="Wingdings" pitchFamily="2" charset="2"/>
              <a:buNone/>
            </a:pPr>
            <a:r>
              <a:rPr lang="es-ES" altLang="es-ES" sz="1600" dirty="0">
                <a:latin typeface="+mn-lt"/>
              </a:rPr>
              <a:t>&lt;</a:t>
            </a:r>
            <a:r>
              <a:rPr lang="es-ES" altLang="es-ES" sz="1600" dirty="0" err="1">
                <a:latin typeface="+mn-lt"/>
              </a:rPr>
              <a:t>xs:element</a:t>
            </a:r>
            <a:r>
              <a:rPr lang="es-ES" altLang="es-ES" sz="1600" dirty="0">
                <a:latin typeface="+mn-lt"/>
              </a:rPr>
              <a:t> </a:t>
            </a:r>
            <a:r>
              <a:rPr lang="es-ES" altLang="es-ES" sz="1600" dirty="0" err="1">
                <a:latin typeface="+mn-lt"/>
              </a:rPr>
              <a:t>name</a:t>
            </a:r>
            <a:r>
              <a:rPr lang="es-ES" altLang="es-ES" sz="1600" dirty="0">
                <a:latin typeface="+mn-lt"/>
              </a:rPr>
              <a:t>="</a:t>
            </a:r>
            <a:r>
              <a:rPr lang="es-ES" altLang="es-ES" sz="1600" dirty="0" err="1">
                <a:latin typeface="+mn-lt"/>
              </a:rPr>
              <a:t>product</a:t>
            </a:r>
            <a:r>
              <a:rPr lang="es-ES" altLang="es-ES" sz="1600" dirty="0">
                <a:latin typeface="+mn-lt"/>
              </a:rPr>
              <a:t>" </a:t>
            </a:r>
            <a:r>
              <a:rPr lang="es-ES" altLang="es-ES" sz="1600" dirty="0" err="1">
                <a:latin typeface="+mn-lt"/>
              </a:rPr>
              <a:t>type</a:t>
            </a:r>
            <a:r>
              <a:rPr lang="es-ES" altLang="es-ES" sz="1600" dirty="0">
                <a:latin typeface="+mn-lt"/>
              </a:rPr>
              <a:t>="</a:t>
            </a:r>
            <a:r>
              <a:rPr lang="es-ES" altLang="es-ES" sz="1600" dirty="0" err="1">
                <a:latin typeface="+mn-lt"/>
              </a:rPr>
              <a:t>prodtype</a:t>
            </a:r>
            <a:r>
              <a:rPr lang="es-ES" altLang="es-ES" sz="1600" dirty="0">
                <a:latin typeface="+mn-lt"/>
              </a:rPr>
              <a:t>"/&gt;</a:t>
            </a:r>
            <a:br>
              <a:rPr lang="es-ES" altLang="es-ES" sz="1600" dirty="0">
                <a:latin typeface="+mn-lt"/>
              </a:rPr>
            </a:br>
            <a:br>
              <a:rPr lang="es-ES" altLang="es-ES" sz="1600" dirty="0">
                <a:latin typeface="+mn-lt"/>
              </a:rPr>
            </a:br>
            <a:r>
              <a:rPr lang="es-ES" altLang="es-ES" sz="1600" dirty="0">
                <a:latin typeface="+mn-lt"/>
              </a:rPr>
              <a:t>&lt;</a:t>
            </a:r>
            <a:r>
              <a:rPr lang="es-ES" altLang="es-ES" sz="1600" dirty="0" err="1">
                <a:latin typeface="+mn-lt"/>
              </a:rPr>
              <a:t>xs:complexType</a:t>
            </a:r>
            <a:r>
              <a:rPr lang="es-ES" altLang="es-ES" sz="1600" dirty="0">
                <a:latin typeface="+mn-lt"/>
              </a:rPr>
              <a:t> </a:t>
            </a:r>
            <a:r>
              <a:rPr lang="es-ES" altLang="es-ES" sz="1600" dirty="0" err="1">
                <a:latin typeface="+mn-lt"/>
              </a:rPr>
              <a:t>name</a:t>
            </a:r>
            <a:r>
              <a:rPr lang="es-ES" altLang="es-ES" sz="1600" dirty="0">
                <a:latin typeface="+mn-lt"/>
              </a:rPr>
              <a:t>="</a:t>
            </a:r>
            <a:r>
              <a:rPr lang="es-ES" altLang="es-ES" sz="1600" dirty="0" err="1">
                <a:latin typeface="+mn-lt"/>
              </a:rPr>
              <a:t>prodtype</a:t>
            </a:r>
            <a:r>
              <a:rPr lang="es-ES" altLang="es-ES" sz="1600" dirty="0">
                <a:latin typeface="+mn-lt"/>
              </a:rPr>
              <a:t>"&gt;</a:t>
            </a:r>
            <a:br>
              <a:rPr lang="es-ES" altLang="es-ES" sz="1600" dirty="0">
                <a:latin typeface="+mn-lt"/>
              </a:rPr>
            </a:br>
            <a:r>
              <a:rPr lang="es-ES" altLang="es-ES" sz="1600" dirty="0">
                <a:latin typeface="+mn-lt"/>
              </a:rPr>
              <a:t>  &lt;</a:t>
            </a:r>
            <a:r>
              <a:rPr lang="es-ES" altLang="es-ES" sz="1600" dirty="0" err="1">
                <a:latin typeface="+mn-lt"/>
              </a:rPr>
              <a:t>xs:attribute</a:t>
            </a:r>
            <a:r>
              <a:rPr lang="es-ES" altLang="es-ES" sz="1600" dirty="0">
                <a:latin typeface="+mn-lt"/>
              </a:rPr>
              <a:t> </a:t>
            </a:r>
            <a:r>
              <a:rPr lang="es-ES" altLang="es-ES" sz="1600" dirty="0" err="1">
                <a:latin typeface="+mn-lt"/>
              </a:rPr>
              <a:t>name</a:t>
            </a:r>
            <a:r>
              <a:rPr lang="es-ES" altLang="es-ES" sz="1600" dirty="0">
                <a:latin typeface="+mn-lt"/>
              </a:rPr>
              <a:t>="</a:t>
            </a:r>
            <a:r>
              <a:rPr lang="es-ES" altLang="es-ES" sz="1600" dirty="0" err="1">
                <a:latin typeface="+mn-lt"/>
              </a:rPr>
              <a:t>prodid</a:t>
            </a:r>
            <a:r>
              <a:rPr lang="es-ES" altLang="es-ES" sz="1600" dirty="0">
                <a:latin typeface="+mn-lt"/>
              </a:rPr>
              <a:t>" </a:t>
            </a:r>
            <a:r>
              <a:rPr lang="es-ES" altLang="es-ES" sz="1600" dirty="0" err="1">
                <a:latin typeface="+mn-lt"/>
              </a:rPr>
              <a:t>type</a:t>
            </a:r>
            <a:r>
              <a:rPr lang="es-ES" altLang="es-ES" sz="1600" dirty="0">
                <a:latin typeface="+mn-lt"/>
              </a:rPr>
              <a:t>="</a:t>
            </a:r>
            <a:r>
              <a:rPr lang="es-ES" altLang="es-ES" sz="1600" dirty="0" err="1">
                <a:latin typeface="+mn-lt"/>
              </a:rPr>
              <a:t>xs:positiveInteger</a:t>
            </a:r>
            <a:r>
              <a:rPr lang="es-ES" altLang="es-ES" sz="1600" dirty="0">
                <a:latin typeface="+mn-lt"/>
              </a:rPr>
              <a:t>"/&gt;</a:t>
            </a:r>
            <a:br>
              <a:rPr lang="es-ES" altLang="es-ES" sz="1600" dirty="0">
                <a:latin typeface="+mn-lt"/>
              </a:rPr>
            </a:br>
            <a:r>
              <a:rPr lang="es-ES" altLang="es-ES" sz="1600" dirty="0">
                <a:latin typeface="+mn-lt"/>
              </a:rPr>
              <a:t>&lt;/</a:t>
            </a:r>
            <a:r>
              <a:rPr lang="es-ES" altLang="es-ES" sz="1600" dirty="0" err="1">
                <a:latin typeface="+mn-lt"/>
              </a:rPr>
              <a:t>xs:complexType</a:t>
            </a:r>
            <a:r>
              <a:rPr lang="es-ES" altLang="es-ES" sz="1600" dirty="0">
                <a:latin typeface="+mn-lt"/>
              </a:rPr>
              <a:t>&gt; </a:t>
            </a:r>
          </a:p>
        </p:txBody>
      </p:sp>
      <p:pic>
        <p:nvPicPr>
          <p:cNvPr id="8"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484784"/>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Título"/>
          <p:cNvSpPr>
            <a:spLocks noGrp="1"/>
          </p:cNvSpPr>
          <p:nvPr>
            <p:ph type="title"/>
          </p:nvPr>
        </p:nvSpPr>
        <p:spPr/>
        <p:txBody>
          <a:bodyPr/>
          <a:lstStyle/>
          <a:p>
            <a:r>
              <a:rPr lang="es-ES" dirty="0"/>
              <a:t>Elementos complejos vacíos en XSD</a:t>
            </a:r>
          </a:p>
        </p:txBody>
      </p:sp>
      <p:sp>
        <p:nvSpPr>
          <p:cNvPr id="4" name="3 Marcador de pie de página"/>
          <p:cNvSpPr>
            <a:spLocks noGrp="1"/>
          </p:cNvSpPr>
          <p:nvPr>
            <p:ph type="ftr" sz="quarter" idx="11"/>
          </p:nvPr>
        </p:nvSpPr>
        <p:spPr/>
        <p:txBody>
          <a:bodyPr/>
          <a:lstStyle/>
          <a:p>
            <a:r>
              <a:rPr lang="es-ES" altLang="es-ES"/>
              <a:t>XML Schema</a:t>
            </a:r>
          </a:p>
        </p:txBody>
      </p:sp>
      <p:sp>
        <p:nvSpPr>
          <p:cNvPr id="5" name="4 Marcador de número de diapositiva"/>
          <p:cNvSpPr>
            <a:spLocks noGrp="1"/>
          </p:cNvSpPr>
          <p:nvPr>
            <p:ph type="sldNum" sz="quarter" idx="12"/>
          </p:nvPr>
        </p:nvSpPr>
        <p:spPr/>
        <p:txBody>
          <a:bodyPr/>
          <a:lstStyle/>
          <a:p>
            <a:fld id="{D0275BB9-48D1-4A95-8D2D-706D5DAE4AA3}" type="slidenum">
              <a:rPr lang="es-ES" altLang="es-ES" smtClean="0"/>
              <a:pPr/>
              <a:t>34</a:t>
            </a:fld>
            <a:endParaRPr lang="es-ES" altLang="es-ES"/>
          </a:p>
        </p:txBody>
      </p:sp>
      <p:sp>
        <p:nvSpPr>
          <p:cNvPr id="10" name="9 CuadroTexto"/>
          <p:cNvSpPr txBox="1"/>
          <p:nvPr/>
        </p:nvSpPr>
        <p:spPr>
          <a:xfrm>
            <a:off x="6300193" y="3759865"/>
            <a:ext cx="2520280" cy="1754326"/>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s-ES" dirty="0"/>
              <a:t>Esta forma es mas reutilizable al crear un tipo complejo que posteriormente se puede asociar a mas de un elemento</a:t>
            </a:r>
          </a:p>
        </p:txBody>
      </p:sp>
    </p:spTree>
    <p:extLst>
      <p:ext uri="{BB962C8B-B14F-4D97-AF65-F5344CB8AC3E}">
        <p14:creationId xmlns:p14="http://schemas.microsoft.com/office/powerpoint/2010/main" val="3851097441"/>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altLang="es-ES" dirty="0"/>
              <a:t>Elementos complejos que contienen solamente elementos</a:t>
            </a:r>
          </a:p>
        </p:txBody>
      </p:sp>
      <p:sp>
        <p:nvSpPr>
          <p:cNvPr id="38915" name="Rectangle 3"/>
          <p:cNvSpPr>
            <a:spLocks noGrp="1" noChangeArrowheads="1"/>
          </p:cNvSpPr>
          <p:nvPr>
            <p:ph type="body" sz="half" idx="1"/>
          </p:nvPr>
        </p:nvSpPr>
        <p:spPr>
          <a:xfrm>
            <a:off x="611560" y="692696"/>
            <a:ext cx="6381750" cy="1008063"/>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person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&gt;John&lt;/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&gt;Smith&lt;/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person</a:t>
            </a:r>
            <a:r>
              <a:rPr lang="es-ES" altLang="es-ES" sz="1800" dirty="0">
                <a:effectLst>
                  <a:outerShdw blurRad="38100" dist="38100" dir="2700000" algn="tl">
                    <a:srgbClr val="FFFFFF"/>
                  </a:outerShdw>
                </a:effectLst>
              </a:rPr>
              <a:t>&gt; </a:t>
            </a:r>
          </a:p>
        </p:txBody>
      </p:sp>
      <p:sp>
        <p:nvSpPr>
          <p:cNvPr id="38916" name="Rectangle 4"/>
          <p:cNvSpPr>
            <a:spLocks noGrp="1" noChangeArrowheads="1"/>
          </p:cNvSpPr>
          <p:nvPr>
            <p:ph type="body" sz="half" idx="2"/>
          </p:nvPr>
        </p:nvSpPr>
        <p:spPr>
          <a:xfrm>
            <a:off x="749261" y="1916832"/>
            <a:ext cx="6427787" cy="1873250"/>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firstname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lastname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38918" name="Rectangle 6"/>
          <p:cNvSpPr>
            <a:spLocks noChangeArrowheads="1"/>
          </p:cNvSpPr>
          <p:nvPr/>
        </p:nvSpPr>
        <p:spPr bwMode="auto">
          <a:xfrm>
            <a:off x="2555776" y="3501008"/>
            <a:ext cx="6427787" cy="2087563"/>
          </a:xfrm>
          <a:prstGeom prst="rect">
            <a:avLst/>
          </a:prstGeom>
          <a:ln/>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90000"/>
              </a:lnSpc>
              <a:buFont typeface="Wingdings" pitchFamily="2" charset="2"/>
              <a:buNone/>
            </a:pPr>
            <a:r>
              <a:rPr lang="es-ES" altLang="es-ES" sz="1800">
                <a:latin typeface="+mn-lt"/>
              </a:rPr>
              <a:t>&lt;xs:element name="person" type="persontype"/&gt;</a:t>
            </a:r>
            <a:br>
              <a:rPr lang="es-ES" altLang="es-ES" sz="1800">
                <a:latin typeface="+mn-lt"/>
              </a:rPr>
            </a:br>
            <a:br>
              <a:rPr lang="es-ES" altLang="es-ES" sz="1800">
                <a:latin typeface="+mn-lt"/>
              </a:rPr>
            </a:br>
            <a:r>
              <a:rPr lang="es-ES" altLang="es-ES" sz="1800">
                <a:latin typeface="+mn-lt"/>
              </a:rPr>
              <a:t>&lt;xs:complexType name="persontype"&gt;</a:t>
            </a:r>
            <a:br>
              <a:rPr lang="es-ES" altLang="es-ES" sz="1800">
                <a:latin typeface="+mn-lt"/>
              </a:rPr>
            </a:br>
            <a:r>
              <a:rPr lang="es-ES" altLang="es-ES" sz="1800">
                <a:latin typeface="+mn-lt"/>
              </a:rPr>
              <a:t>  &lt;xs:sequence&gt;</a:t>
            </a:r>
            <a:br>
              <a:rPr lang="es-ES" altLang="es-ES" sz="1800">
                <a:latin typeface="+mn-lt"/>
              </a:rPr>
            </a:br>
            <a:r>
              <a:rPr lang="es-ES" altLang="es-ES" sz="1800">
                <a:latin typeface="+mn-lt"/>
              </a:rPr>
              <a:t>    &lt;xs:element name="firstname" type="xs:string"/&gt;</a:t>
            </a:r>
            <a:br>
              <a:rPr lang="es-ES" altLang="es-ES" sz="1800">
                <a:latin typeface="+mn-lt"/>
              </a:rPr>
            </a:br>
            <a:r>
              <a:rPr lang="es-ES" altLang="es-ES" sz="1800">
                <a:latin typeface="+mn-lt"/>
              </a:rPr>
              <a:t>    &lt;xs:element name="lastname" type="xs:string"/&gt;</a:t>
            </a:r>
            <a:br>
              <a:rPr lang="es-ES" altLang="es-ES" sz="1800">
                <a:latin typeface="+mn-lt"/>
              </a:rPr>
            </a:br>
            <a:r>
              <a:rPr lang="es-ES" altLang="es-ES" sz="1800">
                <a:latin typeface="+mn-lt"/>
              </a:rPr>
              <a:t>  &lt;/xs:sequence&gt;</a:t>
            </a:r>
            <a:br>
              <a:rPr lang="es-ES" altLang="es-ES" sz="1800">
                <a:latin typeface="+mn-lt"/>
              </a:rPr>
            </a:br>
            <a:r>
              <a:rPr lang="es-ES" altLang="es-ES" sz="1800">
                <a:latin typeface="+mn-lt"/>
              </a:rPr>
              <a:t>&lt;/xs:complexType&gt;</a:t>
            </a:r>
            <a:r>
              <a:rPr lang="es-ES" altLang="es-ES" sz="2000">
                <a:latin typeface="+mn-lt"/>
              </a:rPr>
              <a:t> </a:t>
            </a:r>
          </a:p>
        </p:txBody>
      </p:sp>
      <p:pic>
        <p:nvPicPr>
          <p:cNvPr id="7"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5136" y="3864469"/>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Marcador de pie de página"/>
          <p:cNvSpPr>
            <a:spLocks noGrp="1"/>
          </p:cNvSpPr>
          <p:nvPr>
            <p:ph type="ftr" sz="quarter" idx="11"/>
          </p:nvPr>
        </p:nvSpPr>
        <p:spPr/>
        <p:txBody>
          <a:bodyPr/>
          <a:lstStyle/>
          <a:p>
            <a:r>
              <a:rPr lang="es-ES" altLang="es-ES"/>
              <a:t>XML Schema</a:t>
            </a:r>
          </a:p>
        </p:txBody>
      </p:sp>
      <p:sp>
        <p:nvSpPr>
          <p:cNvPr id="6" name="5 Marcador de número de diapositiva"/>
          <p:cNvSpPr>
            <a:spLocks noGrp="1"/>
          </p:cNvSpPr>
          <p:nvPr>
            <p:ph type="sldNum" sz="quarter" idx="12"/>
          </p:nvPr>
        </p:nvSpPr>
        <p:spPr/>
        <p:txBody>
          <a:bodyPr/>
          <a:lstStyle/>
          <a:p>
            <a:fld id="{D0275BB9-48D1-4A95-8D2D-706D5DAE4AA3}" type="slidenum">
              <a:rPr lang="es-ES" altLang="es-ES" smtClean="0"/>
              <a:pPr/>
              <a:t>35</a:t>
            </a:fld>
            <a:endParaRPr lang="es-ES" altLang="es-ES"/>
          </a:p>
        </p:txBody>
      </p:sp>
    </p:spTree>
    <p:extLst>
      <p:ext uri="{BB962C8B-B14F-4D97-AF65-F5344CB8AC3E}">
        <p14:creationId xmlns:p14="http://schemas.microsoft.com/office/powerpoint/2010/main" val="983731630"/>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altLang="es-ES" dirty="0"/>
              <a:t>Elementos complejos que contienen solamente texto</a:t>
            </a:r>
          </a:p>
        </p:txBody>
      </p:sp>
      <p:sp>
        <p:nvSpPr>
          <p:cNvPr id="39939" name="Rectangle 3"/>
          <p:cNvSpPr>
            <a:spLocks noGrp="1" noChangeArrowheads="1"/>
          </p:cNvSpPr>
          <p:nvPr>
            <p:ph type="body" idx="1"/>
          </p:nvPr>
        </p:nvSpPr>
        <p:spPr>
          <a:xfrm>
            <a:off x="611560" y="606425"/>
            <a:ext cx="4104456" cy="2174875"/>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600" dirty="0"/>
              <a:t>&lt;</a:t>
            </a:r>
            <a:r>
              <a:rPr lang="es-ES" altLang="es-ES" sz="1600" dirty="0" err="1"/>
              <a:t>xs:element</a:t>
            </a:r>
            <a:r>
              <a:rPr lang="es-ES" altLang="es-ES" sz="1600" dirty="0"/>
              <a:t> </a:t>
            </a:r>
            <a:r>
              <a:rPr lang="es-ES" altLang="es-ES" sz="1600" dirty="0" err="1"/>
              <a:t>name</a:t>
            </a:r>
            <a:r>
              <a:rPr lang="es-ES" altLang="es-ES" sz="1600" dirty="0"/>
              <a:t>="</a:t>
            </a:r>
            <a:r>
              <a:rPr lang="es-ES" altLang="es-ES" sz="1600" dirty="0" err="1"/>
              <a:t>somename</a:t>
            </a:r>
            <a:r>
              <a:rPr lang="es-ES" altLang="es-ES" sz="1600" dirty="0"/>
              <a:t>"&gt;</a:t>
            </a:r>
            <a:br>
              <a:rPr lang="es-ES" altLang="es-ES" sz="1600" dirty="0"/>
            </a:br>
            <a:r>
              <a:rPr lang="es-ES" altLang="es-ES" sz="1600" dirty="0"/>
              <a:t>  &lt;</a:t>
            </a:r>
            <a:r>
              <a:rPr lang="es-ES" altLang="es-ES" sz="1600" dirty="0" err="1"/>
              <a:t>xs:complexType</a:t>
            </a:r>
            <a:r>
              <a:rPr lang="es-ES" altLang="es-ES" sz="1600" dirty="0"/>
              <a:t>&gt;</a:t>
            </a:r>
            <a:br>
              <a:rPr lang="es-ES" altLang="es-ES" sz="1600" dirty="0"/>
            </a:br>
            <a:r>
              <a:rPr lang="es-ES" altLang="es-ES" sz="1600" dirty="0"/>
              <a:t>    &lt;</a:t>
            </a:r>
            <a:r>
              <a:rPr lang="es-ES" altLang="es-ES" sz="1600" dirty="0" err="1"/>
              <a:t>xs:simpleContent</a:t>
            </a:r>
            <a:r>
              <a:rPr lang="es-ES" altLang="es-ES" sz="1600" dirty="0"/>
              <a:t>&gt;</a:t>
            </a:r>
            <a:br>
              <a:rPr lang="es-ES" altLang="es-ES" sz="1600" dirty="0"/>
            </a:br>
            <a:r>
              <a:rPr lang="es-ES" altLang="es-ES" sz="1600" dirty="0"/>
              <a:t>      &lt;</a:t>
            </a:r>
            <a:r>
              <a:rPr lang="es-ES" altLang="es-ES" sz="1600" b="1" dirty="0" err="1"/>
              <a:t>xs:</a:t>
            </a:r>
            <a:r>
              <a:rPr lang="es-ES" altLang="es-ES" sz="1600" b="1" dirty="0" err="1">
                <a:solidFill>
                  <a:schemeClr val="accent2"/>
                </a:solidFill>
              </a:rPr>
              <a:t>extension</a:t>
            </a:r>
            <a:r>
              <a:rPr lang="es-ES" altLang="es-ES" sz="1600" dirty="0"/>
              <a:t> base="</a:t>
            </a:r>
            <a:r>
              <a:rPr lang="es-ES" altLang="es-ES" sz="1600" dirty="0" err="1"/>
              <a:t>basetype</a:t>
            </a:r>
            <a:r>
              <a:rPr lang="es-ES" altLang="es-ES" sz="1600" dirty="0"/>
              <a:t>"&gt;</a:t>
            </a:r>
            <a:br>
              <a:rPr lang="es-ES" altLang="es-ES" sz="1600" dirty="0"/>
            </a:br>
            <a:r>
              <a:rPr lang="es-ES" altLang="es-ES" sz="1600" dirty="0"/>
              <a:t>        ....</a:t>
            </a:r>
            <a:br>
              <a:rPr lang="es-ES" altLang="es-ES" sz="1600" dirty="0"/>
            </a:br>
            <a:r>
              <a:rPr lang="es-ES" altLang="es-ES" sz="1600" dirty="0"/>
              <a:t>        ....</a:t>
            </a:r>
            <a:br>
              <a:rPr lang="es-ES" altLang="es-ES" sz="1600" dirty="0"/>
            </a:br>
            <a:r>
              <a:rPr lang="es-ES" altLang="es-ES" sz="1600" dirty="0"/>
              <a:t>      &lt;/</a:t>
            </a:r>
            <a:r>
              <a:rPr lang="es-ES" altLang="es-ES" sz="1600" b="1" dirty="0" err="1"/>
              <a:t>xs:</a:t>
            </a:r>
            <a:r>
              <a:rPr lang="es-ES" altLang="es-ES" sz="1600" b="1" dirty="0" err="1">
                <a:solidFill>
                  <a:schemeClr val="accent2"/>
                </a:solidFill>
              </a:rPr>
              <a:t>extension</a:t>
            </a:r>
            <a:r>
              <a:rPr lang="es-ES" altLang="es-ES" sz="1600" dirty="0"/>
              <a:t>&gt;</a:t>
            </a:r>
            <a:br>
              <a:rPr lang="es-ES" altLang="es-ES" sz="1600" dirty="0"/>
            </a:br>
            <a:r>
              <a:rPr lang="es-ES" altLang="es-ES" sz="1600" dirty="0"/>
              <a:t>    &lt;/</a:t>
            </a:r>
            <a:r>
              <a:rPr lang="es-ES" altLang="es-ES" sz="1600" dirty="0" err="1"/>
              <a:t>xs:simpleContent</a:t>
            </a:r>
            <a:r>
              <a:rPr lang="es-ES" altLang="es-ES" sz="1600" dirty="0"/>
              <a:t>&gt;</a:t>
            </a:r>
            <a:br>
              <a:rPr lang="es-ES" altLang="es-ES" sz="1600" dirty="0"/>
            </a:br>
            <a:r>
              <a:rPr lang="es-ES" altLang="es-ES" sz="1600" dirty="0"/>
              <a:t>  &lt;/</a:t>
            </a:r>
            <a:r>
              <a:rPr lang="es-ES" altLang="es-ES" sz="1600" dirty="0" err="1"/>
              <a:t>xs:complexType</a:t>
            </a:r>
            <a:r>
              <a:rPr lang="es-ES" altLang="es-ES" sz="1600" dirty="0"/>
              <a:t>&gt;</a:t>
            </a:r>
            <a:br>
              <a:rPr lang="es-ES" altLang="es-ES" sz="1600" dirty="0"/>
            </a:br>
            <a:r>
              <a:rPr lang="es-ES" altLang="es-ES" sz="1600" dirty="0"/>
              <a:t>&lt;/</a:t>
            </a:r>
            <a:r>
              <a:rPr lang="es-ES" altLang="es-ES" sz="1600" dirty="0" err="1"/>
              <a:t>xs:element</a:t>
            </a:r>
            <a:r>
              <a:rPr lang="es-ES" altLang="es-ES" sz="1600" dirty="0"/>
              <a:t>&gt; </a:t>
            </a:r>
          </a:p>
        </p:txBody>
      </p:sp>
      <p:sp>
        <p:nvSpPr>
          <p:cNvPr id="39940" name="AutoShape 4"/>
          <p:cNvSpPr>
            <a:spLocks noChangeArrowheads="1"/>
          </p:cNvSpPr>
          <p:nvPr/>
        </p:nvSpPr>
        <p:spPr bwMode="auto">
          <a:xfrm>
            <a:off x="5724128" y="2024062"/>
            <a:ext cx="2520950" cy="1800225"/>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es-ES" altLang="es-ES"/>
              <a:t>Expandir o limitar </a:t>
            </a:r>
          </a:p>
          <a:p>
            <a:pPr algn="ctr"/>
            <a:r>
              <a:rPr lang="es-ES" altLang="es-ES"/>
              <a:t>el tipo base simple</a:t>
            </a:r>
          </a:p>
        </p:txBody>
      </p:sp>
      <p:sp>
        <p:nvSpPr>
          <p:cNvPr id="39941" name="Line 5"/>
          <p:cNvSpPr>
            <a:spLocks noChangeShapeType="1"/>
          </p:cNvSpPr>
          <p:nvPr/>
        </p:nvSpPr>
        <p:spPr bwMode="auto">
          <a:xfrm flipH="1" flipV="1">
            <a:off x="1907704" y="1412774"/>
            <a:ext cx="4104456" cy="1368153"/>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lstStyle/>
          <a:p>
            <a:endParaRPr lang="es-ES"/>
          </a:p>
        </p:txBody>
      </p:sp>
      <p:sp>
        <p:nvSpPr>
          <p:cNvPr id="7" name="Rectangle 3"/>
          <p:cNvSpPr txBox="1">
            <a:spLocks noChangeArrowheads="1"/>
          </p:cNvSpPr>
          <p:nvPr/>
        </p:nvSpPr>
        <p:spPr bwMode="auto">
          <a:xfrm>
            <a:off x="611560" y="3140869"/>
            <a:ext cx="4104456" cy="2202996"/>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lnSpc>
                <a:spcPct val="80000"/>
              </a:lnSpc>
              <a:buFont typeface="Wingdings" panose="05000000000000000000" pitchFamily="2" charset="2"/>
              <a:buNone/>
            </a:pPr>
            <a:r>
              <a:rPr lang="es-ES" altLang="es-ES" sz="1600" kern="0" dirty="0"/>
              <a:t>&lt;</a:t>
            </a:r>
            <a:r>
              <a:rPr lang="es-ES" altLang="es-ES" sz="1600" kern="0" dirty="0" err="1"/>
              <a:t>xs:element</a:t>
            </a:r>
            <a:r>
              <a:rPr lang="es-ES" altLang="es-ES" sz="1600" kern="0" dirty="0"/>
              <a:t> </a:t>
            </a:r>
            <a:r>
              <a:rPr lang="es-ES" altLang="es-ES" sz="1600" kern="0" dirty="0" err="1"/>
              <a:t>name</a:t>
            </a:r>
            <a:r>
              <a:rPr lang="es-ES" altLang="es-ES" sz="1600" kern="0" dirty="0"/>
              <a:t>="</a:t>
            </a:r>
            <a:r>
              <a:rPr lang="es-ES" altLang="es-ES" sz="1600" kern="0" dirty="0" err="1"/>
              <a:t>somename</a:t>
            </a:r>
            <a:r>
              <a:rPr lang="es-ES" altLang="es-ES" sz="1600" kern="0" dirty="0"/>
              <a:t>"&gt;</a:t>
            </a:r>
            <a:br>
              <a:rPr lang="es-ES" altLang="es-ES" sz="1600" kern="0" dirty="0"/>
            </a:br>
            <a:r>
              <a:rPr lang="es-ES" altLang="es-ES" sz="1600" kern="0" dirty="0"/>
              <a:t>  &lt;</a:t>
            </a:r>
            <a:r>
              <a:rPr lang="es-ES" altLang="es-ES" sz="1600" kern="0" dirty="0" err="1"/>
              <a:t>xs:complexType</a:t>
            </a:r>
            <a:r>
              <a:rPr lang="es-ES" altLang="es-ES" sz="1600" kern="0" dirty="0"/>
              <a:t>&gt;</a:t>
            </a:r>
            <a:br>
              <a:rPr lang="es-ES" altLang="es-ES" sz="1600" kern="0" dirty="0"/>
            </a:br>
            <a:r>
              <a:rPr lang="es-ES" altLang="es-ES" sz="1600" kern="0" dirty="0"/>
              <a:t>    &lt;</a:t>
            </a:r>
            <a:r>
              <a:rPr lang="es-ES" altLang="es-ES" sz="1600" kern="0" dirty="0" err="1"/>
              <a:t>xs:simpleContent</a:t>
            </a:r>
            <a:r>
              <a:rPr lang="es-ES" altLang="es-ES" sz="1600" kern="0" dirty="0"/>
              <a:t>&gt;</a:t>
            </a:r>
            <a:br>
              <a:rPr lang="es-ES" altLang="es-ES" sz="1600" kern="0" dirty="0"/>
            </a:br>
            <a:r>
              <a:rPr lang="es-ES" altLang="es-ES" sz="1600" kern="0" dirty="0"/>
              <a:t>      &lt;</a:t>
            </a:r>
            <a:r>
              <a:rPr lang="es-ES" altLang="es-ES" sz="1600" b="1" kern="0" dirty="0" err="1"/>
              <a:t>xs:</a:t>
            </a:r>
            <a:r>
              <a:rPr lang="es-ES" altLang="es-ES" sz="1600" b="1" kern="0" dirty="0" err="1">
                <a:solidFill>
                  <a:schemeClr val="accent2"/>
                </a:solidFill>
              </a:rPr>
              <a:t>restriction</a:t>
            </a:r>
            <a:r>
              <a:rPr lang="es-ES" altLang="es-ES" sz="1600" b="1" kern="0" dirty="0"/>
              <a:t> </a:t>
            </a:r>
            <a:r>
              <a:rPr lang="es-ES" altLang="es-ES" sz="1600" kern="0" dirty="0"/>
              <a:t>base="</a:t>
            </a:r>
            <a:r>
              <a:rPr lang="es-ES" altLang="es-ES" sz="1600" kern="0" dirty="0" err="1"/>
              <a:t>basetype</a:t>
            </a:r>
            <a:r>
              <a:rPr lang="es-ES" altLang="es-ES" sz="1600" kern="0" dirty="0"/>
              <a:t>"&gt;</a:t>
            </a:r>
            <a:br>
              <a:rPr lang="es-ES" altLang="es-ES" sz="1600" kern="0" dirty="0"/>
            </a:br>
            <a:r>
              <a:rPr lang="es-ES" altLang="es-ES" sz="1600" kern="0" dirty="0"/>
              <a:t>        ....</a:t>
            </a:r>
            <a:br>
              <a:rPr lang="es-ES" altLang="es-ES" sz="1600" kern="0" dirty="0"/>
            </a:br>
            <a:r>
              <a:rPr lang="es-ES" altLang="es-ES" sz="1600" kern="0" dirty="0"/>
              <a:t>        ....</a:t>
            </a:r>
            <a:br>
              <a:rPr lang="es-ES" altLang="es-ES" sz="1600" kern="0" dirty="0"/>
            </a:br>
            <a:r>
              <a:rPr lang="es-ES" altLang="es-ES" sz="1600" kern="0" dirty="0"/>
              <a:t>      &lt;</a:t>
            </a:r>
            <a:r>
              <a:rPr lang="es-ES" altLang="es-ES" sz="1600" b="1" kern="0" dirty="0"/>
              <a:t>/</a:t>
            </a:r>
            <a:r>
              <a:rPr lang="es-ES" altLang="es-ES" sz="1600" b="1" kern="0" dirty="0" err="1"/>
              <a:t>xs:</a:t>
            </a:r>
            <a:r>
              <a:rPr lang="es-ES" altLang="es-ES" sz="1600" b="1" kern="0" dirty="0" err="1">
                <a:solidFill>
                  <a:schemeClr val="accent2"/>
                </a:solidFill>
              </a:rPr>
              <a:t>restriction</a:t>
            </a:r>
            <a:r>
              <a:rPr lang="es-ES" altLang="es-ES" sz="1600" kern="0" dirty="0"/>
              <a:t>&gt;</a:t>
            </a:r>
            <a:br>
              <a:rPr lang="es-ES" altLang="es-ES" sz="1600" kern="0" dirty="0"/>
            </a:br>
            <a:r>
              <a:rPr lang="es-ES" altLang="es-ES" sz="1600" kern="0" dirty="0"/>
              <a:t>    &lt;/</a:t>
            </a:r>
            <a:r>
              <a:rPr lang="es-ES" altLang="es-ES" sz="1600" kern="0" dirty="0" err="1"/>
              <a:t>xs:simpleContent</a:t>
            </a:r>
            <a:r>
              <a:rPr lang="es-ES" altLang="es-ES" sz="1600" kern="0" dirty="0"/>
              <a:t>&gt;</a:t>
            </a:r>
            <a:br>
              <a:rPr lang="es-ES" altLang="es-ES" sz="1600" kern="0" dirty="0"/>
            </a:br>
            <a:r>
              <a:rPr lang="es-ES" altLang="es-ES" sz="1600" kern="0" dirty="0"/>
              <a:t>  &lt;/</a:t>
            </a:r>
            <a:r>
              <a:rPr lang="es-ES" altLang="es-ES" sz="1600" kern="0" dirty="0" err="1"/>
              <a:t>xs:complexType</a:t>
            </a:r>
            <a:r>
              <a:rPr lang="es-ES" altLang="es-ES" sz="1600" kern="0" dirty="0"/>
              <a:t>&gt;</a:t>
            </a:r>
            <a:br>
              <a:rPr lang="es-ES" altLang="es-ES" sz="1600" kern="0" dirty="0"/>
            </a:br>
            <a:r>
              <a:rPr lang="es-ES" altLang="es-ES" sz="1600" kern="0" dirty="0"/>
              <a:t>&lt;/</a:t>
            </a:r>
            <a:r>
              <a:rPr lang="es-ES" altLang="es-ES" sz="1600" kern="0" dirty="0" err="1"/>
              <a:t>xs:element</a:t>
            </a:r>
            <a:r>
              <a:rPr lang="es-ES" altLang="es-ES" sz="1600" kern="0" dirty="0"/>
              <a:t>&gt; </a:t>
            </a:r>
          </a:p>
        </p:txBody>
      </p:sp>
      <p:sp>
        <p:nvSpPr>
          <p:cNvPr id="39942" name="Line 6"/>
          <p:cNvSpPr>
            <a:spLocks noChangeShapeType="1"/>
          </p:cNvSpPr>
          <p:nvPr/>
        </p:nvSpPr>
        <p:spPr bwMode="auto">
          <a:xfrm flipH="1">
            <a:off x="2122488" y="3284983"/>
            <a:ext cx="3889672" cy="539303"/>
          </a:xfrm>
          <a:prstGeom prst="line">
            <a:avLst/>
          </a:prstGeom>
          <a:ln>
            <a:headEnd/>
            <a:tailEnd type="triangle" w="med" len="med"/>
          </a:ln>
        </p:spPr>
        <p:style>
          <a:lnRef idx="1">
            <a:schemeClr val="accent2"/>
          </a:lnRef>
          <a:fillRef idx="0">
            <a:schemeClr val="accent2"/>
          </a:fillRef>
          <a:effectRef idx="0">
            <a:schemeClr val="accent2"/>
          </a:effectRef>
          <a:fontRef idx="minor">
            <a:schemeClr val="tx1"/>
          </a:fontRef>
        </p:style>
        <p:txBody>
          <a:bodyPr wrap="none"/>
          <a:lstStyle/>
          <a:p>
            <a:endParaRPr lang="es-ES"/>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36</a:t>
            </a:fld>
            <a:endParaRPr lang="es-ES" dirty="0"/>
          </a:p>
        </p:txBody>
      </p:sp>
    </p:spTree>
    <p:extLst>
      <p:ext uri="{BB962C8B-B14F-4D97-AF65-F5344CB8AC3E}">
        <p14:creationId xmlns:p14="http://schemas.microsoft.com/office/powerpoint/2010/main" val="2715961528"/>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s-ES" altLang="es-ES" dirty="0"/>
              <a:t>Elementos complejos que contienen solamente texto</a:t>
            </a:r>
          </a:p>
        </p:txBody>
      </p:sp>
      <p:sp>
        <p:nvSpPr>
          <p:cNvPr id="40963" name="Rectangle 3"/>
          <p:cNvSpPr>
            <a:spLocks noGrp="1" noChangeArrowheads="1"/>
          </p:cNvSpPr>
          <p:nvPr>
            <p:ph type="body" sz="half" idx="1"/>
          </p:nvPr>
        </p:nvSpPr>
        <p:spPr>
          <a:xfrm>
            <a:off x="755576" y="692696"/>
            <a:ext cx="6381750" cy="504527"/>
          </a:xfrm>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lnSpc>
                <a:spcPct val="80000"/>
              </a:lnSpc>
              <a:buFont typeface="Wingdings" pitchFamily="2" charset="2"/>
              <a:buNone/>
            </a:pPr>
            <a:endParaRPr lang="es-ES" altLang="es-ES" sz="1800" dirty="0">
              <a:effectLst>
                <a:outerShdw blurRad="38100" dist="38100" dir="2700000" algn="tl">
                  <a:srgbClr val="FFFFFF"/>
                </a:outerShdw>
              </a:effectLst>
            </a:endParaRPr>
          </a:p>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shoesize</a:t>
            </a:r>
            <a:r>
              <a:rPr lang="es-ES" altLang="es-ES" sz="1800" dirty="0">
                <a:effectLst>
                  <a:outerShdw blurRad="38100" dist="38100" dir="2700000" algn="tl">
                    <a:srgbClr val="FFFFFF"/>
                  </a:outerShdw>
                </a:effectLst>
              </a:rPr>
              <a:t> country="</a:t>
            </a:r>
            <a:r>
              <a:rPr lang="es-ES" altLang="es-ES" sz="1800" dirty="0" err="1">
                <a:effectLst>
                  <a:outerShdw blurRad="38100" dist="38100" dir="2700000" algn="tl">
                    <a:srgbClr val="FFFFFF"/>
                  </a:outerShdw>
                </a:effectLst>
              </a:rPr>
              <a:t>france</a:t>
            </a:r>
            <a:r>
              <a:rPr lang="es-ES" altLang="es-ES" sz="1800" dirty="0">
                <a:effectLst>
                  <a:outerShdw blurRad="38100" dist="38100" dir="2700000" algn="tl">
                    <a:srgbClr val="FFFFFF"/>
                  </a:outerShdw>
                </a:effectLst>
              </a:rPr>
              <a:t>"&gt;35&lt;/</a:t>
            </a:r>
            <a:r>
              <a:rPr lang="es-ES" altLang="es-ES" sz="1800" dirty="0" err="1">
                <a:effectLst>
                  <a:outerShdw blurRad="38100" dist="38100" dir="2700000" algn="tl">
                    <a:srgbClr val="FFFFFF"/>
                  </a:outerShdw>
                </a:effectLst>
              </a:rPr>
              <a:t>shoesize</a:t>
            </a:r>
            <a:r>
              <a:rPr lang="es-ES" altLang="es-ES" sz="1800" dirty="0">
                <a:effectLst>
                  <a:outerShdw blurRad="38100" dist="38100" dir="2700000" algn="tl">
                    <a:srgbClr val="FFFFFF"/>
                  </a:outerShdw>
                </a:effectLst>
              </a:rPr>
              <a:t>&gt; </a:t>
            </a:r>
          </a:p>
        </p:txBody>
      </p:sp>
      <p:sp>
        <p:nvSpPr>
          <p:cNvPr id="40964" name="Rectangle 4"/>
          <p:cNvSpPr>
            <a:spLocks noGrp="1" noChangeArrowheads="1"/>
          </p:cNvSpPr>
          <p:nvPr>
            <p:ph type="body" sz="half" idx="2"/>
          </p:nvPr>
        </p:nvSpPr>
        <p:spPr>
          <a:xfrm>
            <a:off x="1508152" y="1556792"/>
            <a:ext cx="6427787" cy="1873250"/>
          </a:xfrm>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600" dirty="0">
                <a:effectLst>
                  <a:outerShdw blurRad="38100" dist="38100" dir="2700000" algn="tl">
                    <a:srgbClr val="FFFFFF"/>
                  </a:outerShdw>
                </a:effectLst>
              </a:rPr>
              <a:t>&lt;</a:t>
            </a:r>
            <a:r>
              <a:rPr lang="es-ES" altLang="es-ES" sz="1600" dirty="0" err="1">
                <a:effectLst>
                  <a:outerShdw blurRad="38100" dist="38100" dir="2700000" algn="tl">
                    <a:srgbClr val="FFFFFF"/>
                  </a:outerShdw>
                </a:effectLst>
              </a:rPr>
              <a:t>xs:element</a:t>
            </a:r>
            <a:r>
              <a:rPr lang="es-ES" altLang="es-ES" sz="1600" dirty="0">
                <a:effectLst>
                  <a:outerShdw blurRad="38100" dist="38100" dir="2700000" algn="tl">
                    <a:srgbClr val="FFFFFF"/>
                  </a:outerShdw>
                </a:effectLst>
              </a:rPr>
              <a:t> </a:t>
            </a:r>
            <a:r>
              <a:rPr lang="es-ES" altLang="es-ES" sz="1600" dirty="0" err="1">
                <a:effectLst>
                  <a:outerShdw blurRad="38100" dist="38100" dir="2700000" algn="tl">
                    <a:srgbClr val="FFFFFF"/>
                  </a:outerShdw>
                </a:effectLst>
              </a:rPr>
              <a:t>name</a:t>
            </a:r>
            <a:r>
              <a:rPr lang="es-ES" altLang="es-ES" sz="1600" dirty="0">
                <a:effectLst>
                  <a:outerShdw blurRad="38100" dist="38100" dir="2700000" algn="tl">
                    <a:srgbClr val="FFFFFF"/>
                  </a:outerShdw>
                </a:effectLst>
              </a:rPr>
              <a:t>="</a:t>
            </a:r>
            <a:r>
              <a:rPr lang="es-ES" altLang="es-ES" sz="1600" dirty="0" err="1">
                <a:effectLst>
                  <a:outerShdw blurRad="38100" dist="38100" dir="2700000" algn="tl">
                    <a:srgbClr val="FFFFFF"/>
                  </a:outerShdw>
                </a:effectLst>
              </a:rPr>
              <a:t>shoesize</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xs:complexType</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xs:simpleContent</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xs:extension</a:t>
            </a:r>
            <a:r>
              <a:rPr lang="es-ES" altLang="es-ES" sz="1600" dirty="0">
                <a:effectLst>
                  <a:outerShdw blurRad="38100" dist="38100" dir="2700000" algn="tl">
                    <a:srgbClr val="FFFFFF"/>
                  </a:outerShdw>
                </a:effectLst>
              </a:rPr>
              <a:t> base="</a:t>
            </a:r>
            <a:r>
              <a:rPr lang="es-ES" altLang="es-ES" sz="1600" dirty="0" err="1">
                <a:effectLst>
                  <a:outerShdw blurRad="38100" dist="38100" dir="2700000" algn="tl">
                    <a:srgbClr val="FFFFFF"/>
                  </a:outerShdw>
                </a:effectLst>
              </a:rPr>
              <a:t>xs:integer</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xs:attribute</a:t>
            </a:r>
            <a:r>
              <a:rPr lang="es-ES" altLang="es-ES" sz="1600" dirty="0">
                <a:effectLst>
                  <a:outerShdw blurRad="38100" dist="38100" dir="2700000" algn="tl">
                    <a:srgbClr val="FFFFFF"/>
                  </a:outerShdw>
                </a:effectLst>
              </a:rPr>
              <a:t> </a:t>
            </a:r>
            <a:r>
              <a:rPr lang="es-ES" altLang="es-ES" sz="1600" dirty="0" err="1">
                <a:effectLst>
                  <a:outerShdw blurRad="38100" dist="38100" dir="2700000" algn="tl">
                    <a:srgbClr val="FFFFFF"/>
                  </a:outerShdw>
                </a:effectLst>
              </a:rPr>
              <a:t>name</a:t>
            </a:r>
            <a:r>
              <a:rPr lang="es-ES" altLang="es-ES" sz="1600" dirty="0">
                <a:effectLst>
                  <a:outerShdw blurRad="38100" dist="38100" dir="2700000" algn="tl">
                    <a:srgbClr val="FFFFFF"/>
                  </a:outerShdw>
                </a:effectLst>
              </a:rPr>
              <a:t>="country" </a:t>
            </a:r>
            <a:r>
              <a:rPr lang="es-ES" altLang="es-ES" sz="1600" dirty="0" err="1">
                <a:effectLst>
                  <a:outerShdw blurRad="38100" dist="38100" dir="2700000" algn="tl">
                    <a:srgbClr val="FFFFFF"/>
                  </a:outerShdw>
                </a:effectLst>
              </a:rPr>
              <a:t>type</a:t>
            </a:r>
            <a:r>
              <a:rPr lang="es-ES" altLang="es-ES" sz="1600" dirty="0">
                <a:effectLst>
                  <a:outerShdw blurRad="38100" dist="38100" dir="2700000" algn="tl">
                    <a:srgbClr val="FFFFFF"/>
                  </a:outerShdw>
                </a:effectLst>
              </a:rPr>
              <a:t>="</a:t>
            </a:r>
            <a:r>
              <a:rPr lang="es-ES" altLang="es-ES" sz="1600" dirty="0" err="1">
                <a:effectLst>
                  <a:outerShdw blurRad="38100" dist="38100" dir="2700000" algn="tl">
                    <a:srgbClr val="FFFFFF"/>
                  </a:outerShdw>
                </a:effectLst>
              </a:rPr>
              <a:t>xs:string</a:t>
            </a:r>
            <a:r>
              <a:rPr lang="es-ES" altLang="es-ES" sz="1600" dirty="0">
                <a:effectLst>
                  <a:outerShdw blurRad="38100" dist="38100" dir="2700000" algn="tl">
                    <a:srgbClr val="FFFFFF"/>
                  </a:outerShdw>
                </a:effectLst>
              </a:rPr>
              <a:t>" /&gt;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xs:extension</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xs:simpleContent</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  &lt;/</a:t>
            </a:r>
            <a:r>
              <a:rPr lang="es-ES" altLang="es-ES" sz="1600" dirty="0" err="1">
                <a:effectLst>
                  <a:outerShdw blurRad="38100" dist="38100" dir="2700000" algn="tl">
                    <a:srgbClr val="FFFFFF"/>
                  </a:outerShdw>
                </a:effectLst>
              </a:rPr>
              <a:t>xs:complexType</a:t>
            </a:r>
            <a:r>
              <a:rPr lang="es-ES" altLang="es-ES" sz="1600" dirty="0">
                <a:effectLst>
                  <a:outerShdw blurRad="38100" dist="38100" dir="2700000" algn="tl">
                    <a:srgbClr val="FFFFFF"/>
                  </a:outerShdw>
                </a:effectLst>
              </a:rPr>
              <a:t>&gt;</a:t>
            </a:r>
            <a:br>
              <a:rPr lang="es-ES" altLang="es-ES" sz="1600" dirty="0">
                <a:effectLst>
                  <a:outerShdw blurRad="38100" dist="38100" dir="2700000" algn="tl">
                    <a:srgbClr val="FFFFFF"/>
                  </a:outerShdw>
                </a:effectLst>
              </a:rPr>
            </a:br>
            <a:r>
              <a:rPr lang="es-ES" altLang="es-ES" sz="1600" dirty="0">
                <a:effectLst>
                  <a:outerShdw blurRad="38100" dist="38100" dir="2700000" algn="tl">
                    <a:srgbClr val="FFFFFF"/>
                  </a:outerShdw>
                </a:effectLst>
              </a:rPr>
              <a:t>&lt;/</a:t>
            </a:r>
            <a:r>
              <a:rPr lang="es-ES" altLang="es-ES" sz="1600" dirty="0" err="1">
                <a:effectLst>
                  <a:outerShdw blurRad="38100" dist="38100" dir="2700000" algn="tl">
                    <a:srgbClr val="FFFFFF"/>
                  </a:outerShdw>
                </a:effectLst>
              </a:rPr>
              <a:t>xs:element</a:t>
            </a:r>
            <a:r>
              <a:rPr lang="es-ES" altLang="es-ES" sz="1600" dirty="0">
                <a:effectLst>
                  <a:outerShdw blurRad="38100" dist="38100" dir="2700000" algn="tl">
                    <a:srgbClr val="FFFFFF"/>
                  </a:outerShdw>
                </a:effectLst>
              </a:rPr>
              <a:t>&gt; </a:t>
            </a:r>
          </a:p>
        </p:txBody>
      </p:sp>
      <p:sp>
        <p:nvSpPr>
          <p:cNvPr id="40966" name="Rectangle 6"/>
          <p:cNvSpPr>
            <a:spLocks noChangeArrowheads="1"/>
          </p:cNvSpPr>
          <p:nvPr/>
        </p:nvSpPr>
        <p:spPr bwMode="auto">
          <a:xfrm>
            <a:off x="1508152" y="3573016"/>
            <a:ext cx="6427787" cy="2087563"/>
          </a:xfrm>
          <a:prstGeom prst="rect">
            <a:avLst/>
          </a:prstGeom>
          <a:ln/>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a:lstStyle>
            <a:lvl1pPr>
              <a:spcBef>
                <a:spcPct val="20000"/>
              </a:spcBef>
              <a:buClr>
                <a:schemeClr val="hlink"/>
              </a:buClr>
              <a:buSzPct val="70000"/>
              <a:buFont typeface="Wingdings" pitchFamily="2" charset="2"/>
              <a:buChar char="n"/>
              <a:defRPr sz="2800">
                <a:solidFill>
                  <a:schemeClr val="tx1"/>
                </a:solidFill>
                <a:effectLst>
                  <a:outerShdw blurRad="38100" dist="38100" dir="2700000" algn="tl">
                    <a:srgbClr val="FFFFFF"/>
                  </a:outerShdw>
                </a:effectLst>
                <a:latin typeface="Arial" charset="0"/>
                <a:cs typeface="Arial" charset="0"/>
              </a:defRPr>
            </a:lvl1pPr>
            <a:lvl2pPr marL="742950" indent="-285750">
              <a:spcBef>
                <a:spcPct val="20000"/>
              </a:spcBef>
              <a:buClr>
                <a:schemeClr val="folHlink"/>
              </a:buClr>
              <a:buSzPct val="70000"/>
              <a:buFont typeface="Wingdings" pitchFamily="2" charset="2"/>
              <a:buChar char="l"/>
              <a:defRPr sz="2400">
                <a:solidFill>
                  <a:schemeClr val="tx1"/>
                </a:solidFill>
                <a:effectLst>
                  <a:outerShdw blurRad="38100" dist="38100" dir="2700000" algn="tl">
                    <a:srgbClr val="FFFFFF"/>
                  </a:outerShdw>
                </a:effectLst>
                <a:latin typeface="Arial" charset="0"/>
                <a:cs typeface="Arial" charset="0"/>
              </a:defRPr>
            </a:lvl2pPr>
            <a:lvl3pPr marL="1143000" indent="-228600">
              <a:spcBef>
                <a:spcPct val="20000"/>
              </a:spcBef>
              <a:buClr>
                <a:schemeClr val="hlink"/>
              </a:buClr>
              <a:buSzPct val="70000"/>
              <a:buFont typeface="Wingdings" pitchFamily="2" charset="2"/>
              <a:buChar char="n"/>
              <a:defRPr sz="2000">
                <a:solidFill>
                  <a:schemeClr val="tx1"/>
                </a:solidFill>
                <a:effectLst>
                  <a:outerShdw blurRad="38100" dist="38100" dir="2700000" algn="tl">
                    <a:srgbClr val="FFFFFF"/>
                  </a:outerShdw>
                </a:effectLst>
                <a:latin typeface="Arial" charset="0"/>
                <a:cs typeface="Arial" charset="0"/>
              </a:defRPr>
            </a:lvl3pPr>
            <a:lvl4pPr marL="1600200" indent="-228600">
              <a:spcBef>
                <a:spcPct val="20000"/>
              </a:spcBef>
              <a:buClr>
                <a:schemeClr val="folHlink"/>
              </a:buClr>
              <a:buSzPct val="70000"/>
              <a:buFont typeface="Wingdings" pitchFamily="2" charset="2"/>
              <a:buChar char="l"/>
              <a:defRPr>
                <a:solidFill>
                  <a:schemeClr val="tx1"/>
                </a:solidFill>
                <a:effectLst>
                  <a:outerShdw blurRad="38100" dist="38100" dir="2700000" algn="tl">
                    <a:srgbClr val="FFFFFF"/>
                  </a:outerShdw>
                </a:effectLst>
                <a:latin typeface="Arial" charset="0"/>
                <a:cs typeface="Arial" charset="0"/>
              </a:defRPr>
            </a:lvl4pPr>
            <a:lvl5pPr marL="2057400" indent="-228600">
              <a:spcBef>
                <a:spcPct val="20000"/>
              </a:spcBef>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5pPr>
            <a:lvl6pPr marL="25146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6pPr>
            <a:lvl7pPr marL="29718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7pPr>
            <a:lvl8pPr marL="34290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8pPr>
            <a:lvl9pPr marL="3886200" indent="-228600" fontAlgn="base">
              <a:spcBef>
                <a:spcPct val="20000"/>
              </a:spcBef>
              <a:spcAft>
                <a:spcPct val="0"/>
              </a:spcAft>
              <a:buClr>
                <a:schemeClr val="hlink"/>
              </a:buClr>
              <a:buSzPct val="70000"/>
              <a:buFont typeface="Wingdings" pitchFamily="2" charset="2"/>
              <a:buChar char="n"/>
              <a:defRPr>
                <a:solidFill>
                  <a:schemeClr val="tx1"/>
                </a:solidFill>
                <a:effectLst>
                  <a:outerShdw blurRad="38100" dist="38100" dir="2700000" algn="tl">
                    <a:srgbClr val="FFFFFF"/>
                  </a:outerShdw>
                </a:effectLst>
                <a:latin typeface="Arial" charset="0"/>
                <a:cs typeface="Arial" charset="0"/>
              </a:defRPr>
            </a:lvl9pPr>
          </a:lstStyle>
          <a:p>
            <a:pPr>
              <a:lnSpc>
                <a:spcPct val="90000"/>
              </a:lnSpc>
              <a:buFont typeface="Wingdings" pitchFamily="2" charset="2"/>
              <a:buNone/>
            </a:pPr>
            <a:r>
              <a:rPr lang="es-ES" altLang="es-ES" sz="1600">
                <a:latin typeface="+mn-lt"/>
              </a:rPr>
              <a:t>&lt;xs:element name="shoesize" type="shoetype"/&gt;</a:t>
            </a:r>
            <a:br>
              <a:rPr lang="es-ES" altLang="es-ES" sz="1600">
                <a:latin typeface="+mn-lt"/>
              </a:rPr>
            </a:br>
            <a:br>
              <a:rPr lang="es-ES" altLang="es-ES" sz="1600">
                <a:latin typeface="+mn-lt"/>
              </a:rPr>
            </a:br>
            <a:r>
              <a:rPr lang="es-ES" altLang="es-ES" sz="1600">
                <a:latin typeface="+mn-lt"/>
              </a:rPr>
              <a:t>&lt;xs:complexType name="shoetype"&gt;</a:t>
            </a:r>
            <a:br>
              <a:rPr lang="es-ES" altLang="es-ES" sz="1600">
                <a:latin typeface="+mn-lt"/>
              </a:rPr>
            </a:br>
            <a:r>
              <a:rPr lang="es-ES" altLang="es-ES" sz="1600">
                <a:latin typeface="+mn-lt"/>
              </a:rPr>
              <a:t>  &lt;xs:simpleContent&gt;</a:t>
            </a:r>
            <a:br>
              <a:rPr lang="es-ES" altLang="es-ES" sz="1600">
                <a:latin typeface="+mn-lt"/>
              </a:rPr>
            </a:br>
            <a:r>
              <a:rPr lang="es-ES" altLang="es-ES" sz="1600">
                <a:latin typeface="+mn-lt"/>
              </a:rPr>
              <a:t>    &lt;xs:extension base="xs:integer"&gt;</a:t>
            </a:r>
            <a:br>
              <a:rPr lang="es-ES" altLang="es-ES" sz="1600">
                <a:latin typeface="+mn-lt"/>
              </a:rPr>
            </a:br>
            <a:r>
              <a:rPr lang="es-ES" altLang="es-ES" sz="1600">
                <a:latin typeface="+mn-lt"/>
              </a:rPr>
              <a:t>      &lt;xs:attribute name="country" type="xs:string" /&gt;</a:t>
            </a:r>
            <a:br>
              <a:rPr lang="es-ES" altLang="es-ES" sz="1600">
                <a:latin typeface="+mn-lt"/>
              </a:rPr>
            </a:br>
            <a:r>
              <a:rPr lang="es-ES" altLang="es-ES" sz="1600">
                <a:latin typeface="+mn-lt"/>
              </a:rPr>
              <a:t>    &lt;/xs:extension&gt;</a:t>
            </a:r>
            <a:br>
              <a:rPr lang="es-ES" altLang="es-ES" sz="1600">
                <a:latin typeface="+mn-lt"/>
              </a:rPr>
            </a:br>
            <a:r>
              <a:rPr lang="es-ES" altLang="es-ES" sz="1600">
                <a:latin typeface="+mn-lt"/>
              </a:rPr>
              <a:t>  &lt;/xs:simpleContent&gt;</a:t>
            </a:r>
            <a:br>
              <a:rPr lang="es-ES" altLang="es-ES" sz="1600">
                <a:latin typeface="+mn-lt"/>
              </a:rPr>
            </a:br>
            <a:r>
              <a:rPr lang="es-ES" altLang="es-ES" sz="1600">
                <a:latin typeface="+mn-lt"/>
              </a:rPr>
              <a:t>&lt;/xs:complexType&gt; </a:t>
            </a:r>
          </a:p>
        </p:txBody>
      </p:sp>
      <p:pic>
        <p:nvPicPr>
          <p:cNvPr id="7"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095" y="1484784"/>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37</a:t>
            </a:fld>
            <a:endParaRPr lang="es-ES" altLang="es-ES"/>
          </a:p>
        </p:txBody>
      </p:sp>
    </p:spTree>
    <p:extLst>
      <p:ext uri="{BB962C8B-B14F-4D97-AF65-F5344CB8AC3E}">
        <p14:creationId xmlns:p14="http://schemas.microsoft.com/office/powerpoint/2010/main" val="4269003488"/>
      </p:ext>
    </p:extLst>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altLang="es-ES" dirty="0"/>
              <a:t>Elementos complejos mixtos</a:t>
            </a:r>
          </a:p>
        </p:txBody>
      </p:sp>
      <p:sp>
        <p:nvSpPr>
          <p:cNvPr id="41987" name="Rectangle 3"/>
          <p:cNvSpPr>
            <a:spLocks noGrp="1" noChangeArrowheads="1"/>
          </p:cNvSpPr>
          <p:nvPr>
            <p:ph type="body" sz="half" idx="1"/>
          </p:nvPr>
        </p:nvSpPr>
        <p:spPr>
          <a:xfrm>
            <a:off x="623392" y="786725"/>
            <a:ext cx="6381750" cy="1368152"/>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Dear</a:t>
            </a:r>
            <a:r>
              <a:rPr lang="es-ES" altLang="es-ES" sz="1800" dirty="0">
                <a:effectLst>
                  <a:outerShdw blurRad="38100" dist="38100" dir="2700000" algn="tl">
                    <a:srgbClr val="FFFFFF"/>
                  </a:outerShdw>
                </a:effectLst>
              </a:rPr>
              <a:t> Mr.&lt;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&gt;John Smith&lt;/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Your</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order</a:t>
            </a: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&gt;1032&lt;/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will</a:t>
            </a:r>
            <a:r>
              <a:rPr lang="es-ES" altLang="es-ES" sz="1800" dirty="0">
                <a:effectLst>
                  <a:outerShdw blurRad="38100" dist="38100" dir="2700000" algn="tl">
                    <a:srgbClr val="FFFFFF"/>
                  </a:outerShdw>
                </a:effectLst>
              </a:rPr>
              <a:t> be </a:t>
            </a:r>
            <a:r>
              <a:rPr lang="es-ES" altLang="es-ES" sz="1800" dirty="0" err="1">
                <a:effectLst>
                  <a:outerShdw blurRad="38100" dist="38100" dir="2700000" algn="tl">
                    <a:srgbClr val="FFFFFF"/>
                  </a:outerShdw>
                </a:effectLst>
              </a:rPr>
              <a:t>shipped</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on</a:t>
            </a: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&gt;2001-07-13&lt;/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 </a:t>
            </a:r>
          </a:p>
        </p:txBody>
      </p:sp>
      <p:sp>
        <p:nvSpPr>
          <p:cNvPr id="41988" name="Rectangle 4"/>
          <p:cNvSpPr>
            <a:spLocks noGrp="1" noChangeArrowheads="1"/>
          </p:cNvSpPr>
          <p:nvPr>
            <p:ph type="body" sz="half" idx="2"/>
          </p:nvPr>
        </p:nvSpPr>
        <p:spPr>
          <a:xfrm>
            <a:off x="635653" y="3241207"/>
            <a:ext cx="6427787" cy="2344016"/>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 </a:t>
            </a:r>
            <a:r>
              <a:rPr lang="es-ES" altLang="es-ES" sz="1800" b="1" dirty="0" err="1">
                <a:effectLst>
                  <a:outerShdw blurRad="38100" dist="38100" dir="2700000" algn="tl">
                    <a:srgbClr val="FFFFFF"/>
                  </a:outerShdw>
                </a:effectLst>
              </a:rPr>
              <a:t>mixed</a:t>
            </a:r>
            <a:r>
              <a:rPr lang="es-ES" altLang="es-ES" sz="1800" b="1" dirty="0">
                <a:effectLst>
                  <a:outerShdw blurRad="38100" dist="38100" dir="2700000" algn="tl">
                    <a:srgbClr val="FFFFFF"/>
                  </a:outerShdw>
                </a:effectLst>
              </a:rPr>
              <a:t>="true"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b="1" dirty="0" err="1"/>
              <a:t>xs:</a:t>
            </a:r>
            <a:r>
              <a:rPr lang="es-ES" altLang="es-ES" sz="1800" b="1" dirty="0" err="1">
                <a:solidFill>
                  <a:schemeClr val="accent2"/>
                </a:solidFill>
              </a:rPr>
              <a:t>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xs:positiveInteger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xs:date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b="1" dirty="0" err="1"/>
              <a:t>xs:</a:t>
            </a:r>
            <a:r>
              <a:rPr lang="es-ES" altLang="es-ES" sz="1800" b="1" dirty="0" err="1">
                <a:solidFill>
                  <a:schemeClr val="accent2"/>
                </a:solidFill>
              </a:rPr>
              <a:t>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41990" name="AutoShape 6"/>
          <p:cNvSpPr>
            <a:spLocks noChangeArrowheads="1"/>
          </p:cNvSpPr>
          <p:nvPr/>
        </p:nvSpPr>
        <p:spPr bwMode="auto">
          <a:xfrm>
            <a:off x="3616887" y="2276872"/>
            <a:ext cx="4464175" cy="718121"/>
          </a:xfrm>
          <a:prstGeom prst="wedgeRoundRectCallout">
            <a:avLst>
              <a:gd name="adj1" fmla="val -52813"/>
              <a:gd name="adj2" fmla="val 113711"/>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sz="1600" dirty="0"/>
              <a:t>Hace posible que los datos de tipo carácter (texto) aparezcan entre los elementos hijo de “</a:t>
            </a:r>
            <a:r>
              <a:rPr lang="es-ES" altLang="es-ES" sz="1600" dirty="0" err="1"/>
              <a:t>letter</a:t>
            </a:r>
            <a:r>
              <a:rPr lang="es-ES" altLang="es-ES" sz="1600" dirty="0"/>
              <a:t>”</a:t>
            </a:r>
          </a:p>
        </p:txBody>
      </p:sp>
      <p:pic>
        <p:nvPicPr>
          <p:cNvPr id="7"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845" y="2452123"/>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38</a:t>
            </a:fld>
            <a:endParaRPr lang="es-ES" altLang="es-ES"/>
          </a:p>
        </p:txBody>
      </p:sp>
    </p:spTree>
    <p:extLst>
      <p:ext uri="{BB962C8B-B14F-4D97-AF65-F5344CB8AC3E}">
        <p14:creationId xmlns:p14="http://schemas.microsoft.com/office/powerpoint/2010/main" val="1717675966"/>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990"/>
                                        </p:tgtEl>
                                        <p:attrNameLst>
                                          <p:attrName>style.visibility</p:attrName>
                                        </p:attrNameLst>
                                      </p:cBhvr>
                                      <p:to>
                                        <p:strVal val="visible"/>
                                      </p:to>
                                    </p:set>
                                    <p:animEffect transition="in" filter="box(in)">
                                      <p:cBhvr>
                                        <p:cTn id="7" dur="500"/>
                                        <p:tgtEl>
                                          <p:spTgt spid="4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S" altLang="es-ES" dirty="0"/>
              <a:t>Elementos complejos mixtos</a:t>
            </a:r>
          </a:p>
        </p:txBody>
      </p:sp>
      <p:sp>
        <p:nvSpPr>
          <p:cNvPr id="43011" name="Rectangle 3"/>
          <p:cNvSpPr>
            <a:spLocks noGrp="1" noChangeArrowheads="1"/>
          </p:cNvSpPr>
          <p:nvPr>
            <p:ph type="body" sz="half" idx="1"/>
          </p:nvPr>
        </p:nvSpPr>
        <p:spPr>
          <a:xfrm>
            <a:off x="611560" y="692696"/>
            <a:ext cx="6381750" cy="1224136"/>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Dear</a:t>
            </a:r>
            <a:r>
              <a:rPr lang="es-ES" altLang="es-ES" sz="1800" dirty="0">
                <a:effectLst>
                  <a:outerShdw blurRad="38100" dist="38100" dir="2700000" algn="tl">
                    <a:srgbClr val="FFFFFF"/>
                  </a:outerShdw>
                </a:effectLst>
              </a:rPr>
              <a:t> Mr.&lt;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&gt;John Smith&lt;/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Your</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order</a:t>
            </a: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&gt;1032&lt;/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will</a:t>
            </a:r>
            <a:r>
              <a:rPr lang="es-ES" altLang="es-ES" sz="1800" dirty="0">
                <a:effectLst>
                  <a:outerShdw blurRad="38100" dist="38100" dir="2700000" algn="tl">
                    <a:srgbClr val="FFFFFF"/>
                  </a:outerShdw>
                </a:effectLst>
              </a:rPr>
              <a:t> be </a:t>
            </a:r>
            <a:r>
              <a:rPr lang="es-ES" altLang="es-ES" sz="1800" dirty="0" err="1">
                <a:effectLst>
                  <a:outerShdw blurRad="38100" dist="38100" dir="2700000" algn="tl">
                    <a:srgbClr val="FFFFFF"/>
                  </a:outerShdw>
                </a:effectLst>
              </a:rPr>
              <a:t>shipped</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on</a:t>
            </a: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&gt;2001-07-13&lt;/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&gt; </a:t>
            </a:r>
          </a:p>
        </p:txBody>
      </p:sp>
      <p:sp>
        <p:nvSpPr>
          <p:cNvPr id="43012" name="Rectangle 4"/>
          <p:cNvSpPr>
            <a:spLocks noGrp="1" noChangeArrowheads="1"/>
          </p:cNvSpPr>
          <p:nvPr>
            <p:ph type="body" sz="half" idx="2"/>
          </p:nvPr>
        </p:nvSpPr>
        <p:spPr>
          <a:xfrm>
            <a:off x="683568" y="2852937"/>
            <a:ext cx="6427787" cy="2160240"/>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lettertype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mixed</a:t>
            </a:r>
            <a:r>
              <a:rPr lang="es-ES" altLang="es-ES" sz="1800" dirty="0">
                <a:effectLst>
                  <a:outerShdw blurRad="38100" dist="38100" dir="2700000" algn="tl">
                    <a:srgbClr val="FFFFFF"/>
                  </a:outerShdw>
                </a:effectLst>
              </a:rPr>
              <a:t>="true"&gt;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orderid</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xs:positiveInteger</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shipdate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xs:date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 </a:t>
            </a:r>
          </a:p>
        </p:txBody>
      </p:sp>
      <p:pic>
        <p:nvPicPr>
          <p:cNvPr id="6" name="Picture 2" descr="C:\Users\Diana\AppData\Local\Microsoft\Windows\Temporary Internet Files\Content.IE5\IJZVCHIM\xml-logo[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60648"/>
            <a:ext cx="896592" cy="53795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100608"/>
            <a:ext cx="680320" cy="6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39</a:t>
            </a:fld>
            <a:endParaRPr lang="es-ES" altLang="es-ES"/>
          </a:p>
        </p:txBody>
      </p:sp>
    </p:spTree>
    <p:extLst>
      <p:ext uri="{BB962C8B-B14F-4D97-AF65-F5344CB8AC3E}">
        <p14:creationId xmlns:p14="http://schemas.microsoft.com/office/powerpoint/2010/main" val="11767265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Distinguiendo términos</a:t>
            </a:r>
          </a:p>
        </p:txBody>
      </p:sp>
      <p:sp>
        <p:nvSpPr>
          <p:cNvPr id="3" name="2 Marcador de contenido"/>
          <p:cNvSpPr>
            <a:spLocks noGrp="1"/>
          </p:cNvSpPr>
          <p:nvPr>
            <p:ph idx="1"/>
          </p:nvPr>
        </p:nvSpPr>
        <p:spPr/>
        <p:txBody>
          <a:bodyPr>
            <a:normAutofit fontScale="85000" lnSpcReduction="20000"/>
          </a:bodyPr>
          <a:lstStyle/>
          <a:p>
            <a:r>
              <a:rPr lang="es-ES" dirty="0"/>
              <a:t>El término "XML </a:t>
            </a:r>
            <a:r>
              <a:rPr lang="es-ES" dirty="0" err="1"/>
              <a:t>Schema</a:t>
            </a:r>
            <a:r>
              <a:rPr lang="es-ES" dirty="0"/>
              <a:t>" es utilizado con varios significados:</a:t>
            </a:r>
          </a:p>
          <a:p>
            <a:pPr lvl="1"/>
            <a:r>
              <a:rPr lang="es-ES" dirty="0"/>
              <a:t>"XML </a:t>
            </a:r>
            <a:r>
              <a:rPr lang="es-ES" dirty="0" err="1"/>
              <a:t>Schema</a:t>
            </a:r>
            <a:r>
              <a:rPr lang="es-ES" dirty="0"/>
              <a:t>" (Esquema XML) es el nombre oficial otorgado a la recomendación del W3C, que elaboró el primer lenguaje de esquema separado de XML</a:t>
            </a:r>
          </a:p>
          <a:p>
            <a:pPr lvl="1"/>
            <a:endParaRPr lang="es-ES" dirty="0"/>
          </a:p>
          <a:p>
            <a:pPr lvl="1"/>
            <a:r>
              <a:rPr lang="es-ES" dirty="0"/>
              <a:t>Es habitual referirse a los esquemas como "XML </a:t>
            </a:r>
            <a:r>
              <a:rPr lang="es-ES" dirty="0" err="1"/>
              <a:t>schema</a:t>
            </a:r>
            <a:r>
              <a:rPr lang="es-ES" dirty="0"/>
              <a:t>" de forma genérica, pero se recomienda utilizar el término “documento esquema” (</a:t>
            </a:r>
            <a:r>
              <a:rPr lang="es-ES" dirty="0" err="1"/>
              <a:t>schema</a:t>
            </a:r>
            <a:r>
              <a:rPr lang="es-ES" dirty="0"/>
              <a:t> </a:t>
            </a:r>
            <a:r>
              <a:rPr lang="es-ES" dirty="0" err="1"/>
              <a:t>document</a:t>
            </a:r>
            <a:r>
              <a:rPr lang="es-ES" dirty="0"/>
              <a:t>) o "definición de esquema"(</a:t>
            </a:r>
            <a:r>
              <a:rPr lang="es-ES" dirty="0" err="1"/>
              <a:t>schema</a:t>
            </a:r>
            <a:r>
              <a:rPr lang="es-ES" dirty="0"/>
              <a:t> </a:t>
            </a:r>
            <a:r>
              <a:rPr lang="es-ES" dirty="0" err="1"/>
              <a:t>definition</a:t>
            </a:r>
            <a:r>
              <a:rPr lang="es-ES" dirty="0"/>
              <a:t>), y reservar “XML </a:t>
            </a:r>
            <a:r>
              <a:rPr lang="es-ES" dirty="0" err="1"/>
              <a:t>Schema</a:t>
            </a:r>
            <a:r>
              <a:rPr lang="es-ES" dirty="0"/>
              <a:t>” para la denominación de este lenguaje específico.</a:t>
            </a:r>
          </a:p>
          <a:p>
            <a:pPr lvl="1"/>
            <a:endParaRPr lang="es-ES" dirty="0"/>
          </a:p>
          <a:p>
            <a:pPr lvl="1"/>
            <a:r>
              <a:rPr lang="es-ES" dirty="0"/>
              <a:t>Aunque genéricamente se utilice "XML </a:t>
            </a:r>
            <a:r>
              <a:rPr lang="es-ES" dirty="0" err="1"/>
              <a:t>schemas</a:t>
            </a:r>
            <a:r>
              <a:rPr lang="es-ES" dirty="0"/>
              <a:t>", </a:t>
            </a:r>
            <a:r>
              <a:rPr lang="es-ES" b="1" dirty="0"/>
              <a:t>XSDL </a:t>
            </a:r>
            <a:r>
              <a:rPr lang="es-ES" dirty="0"/>
              <a:t>(XML </a:t>
            </a:r>
            <a:r>
              <a:rPr lang="es-ES" dirty="0" err="1"/>
              <a:t>Schema</a:t>
            </a:r>
            <a:r>
              <a:rPr lang="es-ES" dirty="0"/>
              <a:t> </a:t>
            </a:r>
            <a:r>
              <a:rPr lang="es-ES" dirty="0" err="1"/>
              <a:t>Definition</a:t>
            </a:r>
            <a:r>
              <a:rPr lang="es-ES" dirty="0"/>
              <a:t> </a:t>
            </a:r>
            <a:r>
              <a:rPr lang="es-ES" dirty="0" err="1"/>
              <a:t>Language</a:t>
            </a:r>
            <a:r>
              <a:rPr lang="es-ES" dirty="0"/>
              <a:t>) es el nombre técnico de los lenguajes de esquema de XML</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4</a:t>
            </a:fld>
            <a:endParaRPr lang="es-ES" dirty="0"/>
          </a:p>
        </p:txBody>
      </p:sp>
    </p:spTree>
    <p:extLst>
      <p:ext uri="{BB962C8B-B14F-4D97-AF65-F5344CB8AC3E}">
        <p14:creationId xmlns:p14="http://schemas.microsoft.com/office/powerpoint/2010/main" val="22101820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altLang="es-ES" dirty="0"/>
              <a:t>XSD: Indicadores</a:t>
            </a:r>
          </a:p>
        </p:txBody>
      </p:sp>
      <p:sp>
        <p:nvSpPr>
          <p:cNvPr id="44035" name="Rectangle 3"/>
          <p:cNvSpPr>
            <a:spLocks noGrp="1" noChangeArrowheads="1"/>
          </p:cNvSpPr>
          <p:nvPr>
            <p:ph type="body" idx="1"/>
          </p:nvPr>
        </p:nvSpPr>
        <p:spPr/>
        <p:txBody>
          <a:bodyPr>
            <a:normAutofit fontScale="77500" lnSpcReduction="20000"/>
          </a:bodyPr>
          <a:lstStyle/>
          <a:p>
            <a:r>
              <a:rPr lang="es-ES" altLang="es-ES" dirty="0"/>
              <a:t>Existen siete tipos de indicadores en XSD:</a:t>
            </a:r>
          </a:p>
          <a:p>
            <a:endParaRPr lang="es-ES" altLang="es-ES" dirty="0"/>
          </a:p>
          <a:p>
            <a:r>
              <a:rPr lang="es-ES" altLang="es-ES" dirty="0"/>
              <a:t>Indicadores de orden:</a:t>
            </a:r>
          </a:p>
          <a:p>
            <a:pPr lvl="1"/>
            <a:r>
              <a:rPr lang="es-ES" altLang="es-ES" dirty="0" err="1"/>
              <a:t>All</a:t>
            </a:r>
            <a:r>
              <a:rPr lang="es-ES" altLang="es-ES" dirty="0"/>
              <a:t> </a:t>
            </a:r>
          </a:p>
          <a:p>
            <a:pPr lvl="1"/>
            <a:r>
              <a:rPr lang="es-ES" altLang="es-ES" dirty="0" err="1"/>
              <a:t>Choice</a:t>
            </a:r>
            <a:r>
              <a:rPr lang="es-ES" altLang="es-ES" dirty="0"/>
              <a:t> </a:t>
            </a:r>
          </a:p>
          <a:p>
            <a:pPr lvl="1"/>
            <a:r>
              <a:rPr lang="es-ES" altLang="es-ES" dirty="0" err="1"/>
              <a:t>Sequence</a:t>
            </a:r>
            <a:r>
              <a:rPr lang="es-ES" altLang="es-ES" dirty="0"/>
              <a:t> </a:t>
            </a:r>
          </a:p>
          <a:p>
            <a:endParaRPr lang="es-ES" altLang="es-ES" dirty="0"/>
          </a:p>
          <a:p>
            <a:r>
              <a:rPr lang="es-ES" altLang="es-ES" dirty="0"/>
              <a:t>Indicadores de </a:t>
            </a:r>
            <a:r>
              <a:rPr lang="es-ES" altLang="es-ES" dirty="0" err="1"/>
              <a:t>occurrencia</a:t>
            </a:r>
            <a:r>
              <a:rPr lang="es-ES" altLang="es-ES" dirty="0"/>
              <a:t>:</a:t>
            </a:r>
          </a:p>
          <a:p>
            <a:pPr lvl="1"/>
            <a:r>
              <a:rPr lang="es-ES" altLang="es-ES" dirty="0" err="1"/>
              <a:t>maxOccurs</a:t>
            </a:r>
            <a:r>
              <a:rPr lang="es-ES" altLang="es-ES" dirty="0"/>
              <a:t> </a:t>
            </a:r>
          </a:p>
          <a:p>
            <a:pPr lvl="1"/>
            <a:r>
              <a:rPr lang="es-ES" altLang="es-ES" dirty="0" err="1"/>
              <a:t>minOccurs</a:t>
            </a:r>
            <a:r>
              <a:rPr lang="es-ES" altLang="es-ES" dirty="0"/>
              <a:t> </a:t>
            </a:r>
          </a:p>
          <a:p>
            <a:endParaRPr lang="es-ES" altLang="es-ES" dirty="0"/>
          </a:p>
          <a:p>
            <a:r>
              <a:rPr lang="es-ES" altLang="es-ES" dirty="0"/>
              <a:t>Indicadores de grupo:</a:t>
            </a:r>
          </a:p>
          <a:p>
            <a:pPr lvl="1"/>
            <a:r>
              <a:rPr lang="es-ES" altLang="es-ES" dirty="0" err="1"/>
              <a:t>Group</a:t>
            </a:r>
            <a:r>
              <a:rPr lang="es-ES" altLang="es-ES" dirty="0"/>
              <a:t> </a:t>
            </a:r>
            <a:r>
              <a:rPr lang="es-ES" altLang="es-ES" dirty="0" err="1"/>
              <a:t>name</a:t>
            </a:r>
            <a:r>
              <a:rPr lang="es-ES" altLang="es-ES" dirty="0"/>
              <a:t> </a:t>
            </a:r>
          </a:p>
          <a:p>
            <a:pPr lvl="1"/>
            <a:r>
              <a:rPr lang="es-ES" altLang="es-ES" dirty="0" err="1"/>
              <a:t>attributeGroup</a:t>
            </a:r>
            <a:r>
              <a:rPr lang="es-ES" altLang="es-ES" dirty="0"/>
              <a:t> </a:t>
            </a:r>
            <a:r>
              <a:rPr lang="es-ES" altLang="es-ES" dirty="0" err="1"/>
              <a:t>name</a:t>
            </a:r>
            <a:r>
              <a:rPr lang="es-ES" altLang="es-ES" dirty="0"/>
              <a:t> </a:t>
            </a:r>
          </a:p>
          <a:p>
            <a:endParaRPr lang="es-ES" alt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40</a:t>
            </a:fld>
            <a:endParaRPr lang="es-ES" dirty="0"/>
          </a:p>
        </p:txBody>
      </p:sp>
    </p:spTree>
    <p:extLst>
      <p:ext uri="{BB962C8B-B14F-4D97-AF65-F5344CB8AC3E}">
        <p14:creationId xmlns:p14="http://schemas.microsoft.com/office/powerpoint/2010/main" val="3600921165"/>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altLang="es-ES" dirty="0"/>
              <a:t>Indicadores de orden: ALL</a:t>
            </a:r>
          </a:p>
        </p:txBody>
      </p:sp>
      <p:sp>
        <p:nvSpPr>
          <p:cNvPr id="45059" name="Rectangle 3"/>
          <p:cNvSpPr>
            <a:spLocks noGrp="1" noChangeArrowheads="1"/>
          </p:cNvSpPr>
          <p:nvPr>
            <p:ph idx="1"/>
          </p:nvPr>
        </p:nvSpPr>
        <p:spPr>
          <a:xfrm>
            <a:off x="395536" y="2780928"/>
            <a:ext cx="8466207" cy="2232248"/>
          </a:xfrm>
        </p:spPr>
        <p:style>
          <a:lnRef idx="2">
            <a:schemeClr val="accent2"/>
          </a:lnRef>
          <a:fillRef idx="1">
            <a:schemeClr val="lt1"/>
          </a:fillRef>
          <a:effectRef idx="0">
            <a:schemeClr val="accent2"/>
          </a:effectRef>
          <a:fontRef idx="minor">
            <a:schemeClr val="dk1"/>
          </a:fontRef>
        </p:style>
        <p:txBody>
          <a:bodyPr>
            <a:normAutofit fontScale="92500" lnSpcReduction="20000"/>
          </a:bodyPr>
          <a:lstStyle/>
          <a:p>
            <a:pPr marL="0" indent="0">
              <a:buFont typeface="Wingdings" pitchFamily="2" charset="2"/>
              <a:buNone/>
            </a:pPr>
            <a:r>
              <a:rPr lang="es-ES" altLang="es-ES" sz="2000" dirty="0"/>
              <a:t>&lt;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person</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    &lt;</a:t>
            </a:r>
            <a:r>
              <a:rPr lang="es-ES" altLang="es-ES" sz="2000" dirty="0" err="1"/>
              <a:t>xs:all</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firstname</a:t>
            </a:r>
            <a:r>
              <a:rPr lang="es-ES" altLang="es-ES" sz="2000" dirty="0"/>
              <a:t>" </a:t>
            </a:r>
            <a:r>
              <a:rPr lang="es-ES" altLang="es-ES" sz="2000" dirty="0" err="1"/>
              <a:t>type</a:t>
            </a:r>
            <a:r>
              <a:rPr lang="es-ES" altLang="es-ES" sz="2000" dirty="0"/>
              <a:t>="</a:t>
            </a:r>
            <a:r>
              <a:rPr lang="es-ES" altLang="es-ES" sz="2000" dirty="0" err="1"/>
              <a:t>xs:string</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lastname</a:t>
            </a:r>
            <a:r>
              <a:rPr lang="es-ES" altLang="es-ES" sz="2000" dirty="0"/>
              <a:t>" </a:t>
            </a:r>
            <a:r>
              <a:rPr lang="es-ES" altLang="es-ES" sz="2000" dirty="0" err="1"/>
              <a:t>type</a:t>
            </a:r>
            <a:r>
              <a:rPr lang="es-ES" altLang="es-ES" sz="2000" dirty="0"/>
              <a:t>="</a:t>
            </a:r>
            <a:r>
              <a:rPr lang="es-ES" altLang="es-ES" sz="2000" dirty="0" err="1"/>
              <a:t>xs:string</a:t>
            </a:r>
            <a:r>
              <a:rPr lang="es-ES" altLang="es-ES" sz="2000" dirty="0"/>
              <a:t>"/&gt;</a:t>
            </a:r>
            <a:br>
              <a:rPr lang="es-ES" altLang="es-ES" sz="2000" dirty="0"/>
            </a:br>
            <a:r>
              <a:rPr lang="es-ES" altLang="es-ES" sz="2000" dirty="0"/>
              <a:t>    &lt;/</a:t>
            </a:r>
            <a:r>
              <a:rPr lang="es-ES" altLang="es-ES" sz="2000" dirty="0" err="1"/>
              <a:t>xs:all</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&lt;/</a:t>
            </a:r>
            <a:r>
              <a:rPr lang="es-ES" altLang="es-ES" sz="2000" dirty="0" err="1"/>
              <a:t>xs:element</a:t>
            </a:r>
            <a:r>
              <a:rPr lang="es-ES" altLang="es-ES" sz="2000" dirty="0"/>
              <a:t>&gt;</a:t>
            </a:r>
            <a:r>
              <a:rPr lang="es-ES" altLang="es-ES" sz="2800" dirty="0"/>
              <a:t> </a:t>
            </a:r>
          </a:p>
        </p:txBody>
      </p:sp>
      <p:sp>
        <p:nvSpPr>
          <p:cNvPr id="2" name="1 Marcador de contenido"/>
          <p:cNvSpPr>
            <a:spLocks noGrp="1"/>
          </p:cNvSpPr>
          <p:nvPr>
            <p:ph idx="12"/>
          </p:nvPr>
        </p:nvSpPr>
        <p:spPr>
          <a:xfrm>
            <a:off x="179512" y="404664"/>
            <a:ext cx="8826247" cy="2160240"/>
          </a:xfrm>
        </p:spPr>
        <p:txBody>
          <a:bodyPr/>
          <a:lstStyle/>
          <a:p>
            <a:r>
              <a:rPr lang="es-ES" altLang="es-ES" dirty="0"/>
              <a:t>Indicadores de orden: ALL</a:t>
            </a:r>
          </a:p>
          <a:p>
            <a:pPr lvl="1"/>
            <a:r>
              <a:rPr lang="es-ES" altLang="es-ES" dirty="0"/>
              <a:t>Especifica que los elementos hijo pueden aparecer en </a:t>
            </a:r>
            <a:r>
              <a:rPr lang="es-ES" altLang="es-ES" b="1" dirty="0"/>
              <a:t>cualquier orden,</a:t>
            </a:r>
            <a:r>
              <a:rPr lang="es-ES" altLang="es-ES" dirty="0"/>
              <a:t> y que cada elemento hijo puede ocurrir </a:t>
            </a:r>
            <a:r>
              <a:rPr lang="es-ES" altLang="es-ES" b="1" dirty="0"/>
              <a:t>solamente una vez (0 o 1)</a:t>
            </a:r>
            <a:r>
              <a:rPr lang="es-ES" altLang="es-ES" dirty="0"/>
              <a:t>.</a:t>
            </a:r>
          </a:p>
          <a:p>
            <a:endParaRPr lang="es-ES" dirty="0"/>
          </a:p>
        </p:txBody>
      </p:sp>
      <p:sp>
        <p:nvSpPr>
          <p:cNvPr id="3" name="2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41</a:t>
            </a:fld>
            <a:endParaRPr lang="es-ES" dirty="0"/>
          </a:p>
        </p:txBody>
      </p:sp>
    </p:spTree>
    <p:extLst>
      <p:ext uri="{BB962C8B-B14F-4D97-AF65-F5344CB8AC3E}">
        <p14:creationId xmlns:p14="http://schemas.microsoft.com/office/powerpoint/2010/main" val="2287296654"/>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 altLang="es-ES" dirty="0"/>
              <a:t>Indicadores de orden: CHOICE</a:t>
            </a:r>
          </a:p>
        </p:txBody>
      </p:sp>
      <p:sp>
        <p:nvSpPr>
          <p:cNvPr id="46083" name="Rectangle 3"/>
          <p:cNvSpPr>
            <a:spLocks noGrp="1" noChangeArrowheads="1"/>
          </p:cNvSpPr>
          <p:nvPr>
            <p:ph idx="1"/>
          </p:nvPr>
        </p:nvSpPr>
        <p:spPr>
          <a:xfrm>
            <a:off x="827584" y="2060848"/>
            <a:ext cx="7637547" cy="2592288"/>
          </a:xfrm>
        </p:spPr>
        <p:style>
          <a:lnRef idx="2">
            <a:schemeClr val="accent2"/>
          </a:lnRef>
          <a:fillRef idx="1">
            <a:schemeClr val="lt1"/>
          </a:fillRef>
          <a:effectRef idx="0">
            <a:schemeClr val="accent2"/>
          </a:effectRef>
          <a:fontRef idx="minor">
            <a:schemeClr val="dk1"/>
          </a:fontRef>
        </p:style>
        <p:txBody>
          <a:bodyPr>
            <a:normAutofit/>
          </a:bodyPr>
          <a:lstStyle/>
          <a:p>
            <a:pPr marL="0" indent="0">
              <a:buFont typeface="Wingdings" pitchFamily="2" charset="2"/>
              <a:buNone/>
            </a:pPr>
            <a:r>
              <a:rPr lang="es-ES" altLang="es-ES" sz="2000" dirty="0"/>
              <a:t>&lt;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person</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    &lt;</a:t>
            </a:r>
            <a:r>
              <a:rPr lang="es-ES" altLang="es-ES" sz="2000" dirty="0" err="1"/>
              <a:t>xs:choice</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employee</a:t>
            </a:r>
            <a:r>
              <a:rPr lang="es-ES" altLang="es-ES" sz="2000" dirty="0"/>
              <a:t>" </a:t>
            </a:r>
            <a:r>
              <a:rPr lang="es-ES" altLang="es-ES" sz="2000" dirty="0" err="1"/>
              <a:t>type</a:t>
            </a:r>
            <a:r>
              <a:rPr lang="es-ES" altLang="es-ES" sz="2000" dirty="0"/>
              <a:t>="</a:t>
            </a:r>
            <a:r>
              <a:rPr lang="es-ES" altLang="es-ES" sz="2000" dirty="0" err="1"/>
              <a:t>employee</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member</a:t>
            </a:r>
            <a:r>
              <a:rPr lang="es-ES" altLang="es-ES" sz="2000" dirty="0"/>
              <a:t>" </a:t>
            </a:r>
            <a:r>
              <a:rPr lang="es-ES" altLang="es-ES" sz="2000" dirty="0" err="1"/>
              <a:t>type</a:t>
            </a:r>
            <a:r>
              <a:rPr lang="es-ES" altLang="es-ES" sz="2000" dirty="0"/>
              <a:t>="</a:t>
            </a:r>
            <a:r>
              <a:rPr lang="es-ES" altLang="es-ES" sz="2000" dirty="0" err="1"/>
              <a:t>member</a:t>
            </a:r>
            <a:r>
              <a:rPr lang="es-ES" altLang="es-ES" sz="2000" dirty="0"/>
              <a:t>"/&gt;</a:t>
            </a:r>
            <a:br>
              <a:rPr lang="es-ES" altLang="es-ES" sz="2000" dirty="0"/>
            </a:br>
            <a:r>
              <a:rPr lang="es-ES" altLang="es-ES" sz="2000" dirty="0"/>
              <a:t>    &lt;/</a:t>
            </a:r>
            <a:r>
              <a:rPr lang="es-ES" altLang="es-ES" sz="2000" dirty="0" err="1"/>
              <a:t>xs:choice</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&lt;/</a:t>
            </a:r>
            <a:r>
              <a:rPr lang="es-ES" altLang="es-ES" sz="2000" dirty="0" err="1"/>
              <a:t>xs:element</a:t>
            </a:r>
            <a:r>
              <a:rPr lang="es-ES" altLang="es-ES" sz="2000" dirty="0"/>
              <a:t>&gt;</a:t>
            </a:r>
          </a:p>
        </p:txBody>
      </p:sp>
      <p:sp>
        <p:nvSpPr>
          <p:cNvPr id="2" name="1 Marcador de contenido"/>
          <p:cNvSpPr>
            <a:spLocks noGrp="1"/>
          </p:cNvSpPr>
          <p:nvPr>
            <p:ph idx="12"/>
          </p:nvPr>
        </p:nvSpPr>
        <p:spPr>
          <a:xfrm>
            <a:off x="179513" y="404664"/>
            <a:ext cx="8808278" cy="1848796"/>
          </a:xfrm>
        </p:spPr>
        <p:txBody>
          <a:bodyPr>
            <a:normAutofit/>
          </a:bodyPr>
          <a:lstStyle/>
          <a:p>
            <a:r>
              <a:rPr lang="es-ES" altLang="es-ES" dirty="0"/>
              <a:t>Indicadores de orden: CHOICE</a:t>
            </a:r>
          </a:p>
          <a:p>
            <a:pPr lvl="1"/>
            <a:r>
              <a:rPr lang="es-ES" altLang="es-ES" dirty="0"/>
              <a:t>Especifica que solo puede aparecer uno de los elementos hijo definidos</a:t>
            </a:r>
          </a:p>
        </p:txBody>
      </p:sp>
      <p:sp>
        <p:nvSpPr>
          <p:cNvPr id="3" name="2 Marcador de pie de página"/>
          <p:cNvSpPr>
            <a:spLocks noGrp="1"/>
          </p:cNvSpPr>
          <p:nvPr>
            <p:ph type="ftr" sz="quarter" idx="10"/>
          </p:nvPr>
        </p:nvSpPr>
        <p:spPr/>
        <p:txBody>
          <a:bodyPr/>
          <a:lstStyle/>
          <a:p>
            <a:r>
              <a:rPr lang="es-ES"/>
              <a:t>XML Schema</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42</a:t>
            </a:fld>
            <a:endParaRPr lang="es-ES" dirty="0"/>
          </a:p>
        </p:txBody>
      </p:sp>
    </p:spTree>
    <p:extLst>
      <p:ext uri="{BB962C8B-B14F-4D97-AF65-F5344CB8AC3E}">
        <p14:creationId xmlns:p14="http://schemas.microsoft.com/office/powerpoint/2010/main" val="955547021"/>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 altLang="es-ES" dirty="0"/>
              <a:t>Indicadores de orden: SEQUENCE</a:t>
            </a:r>
          </a:p>
        </p:txBody>
      </p:sp>
      <p:sp>
        <p:nvSpPr>
          <p:cNvPr id="47107" name="Rectangle 3"/>
          <p:cNvSpPr>
            <a:spLocks noGrp="1" noChangeArrowheads="1"/>
          </p:cNvSpPr>
          <p:nvPr>
            <p:ph idx="1"/>
          </p:nvPr>
        </p:nvSpPr>
        <p:spPr>
          <a:xfrm>
            <a:off x="971600" y="2193604"/>
            <a:ext cx="6696744" cy="2603548"/>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buFont typeface="Wingdings" pitchFamily="2" charset="2"/>
              <a:buNone/>
            </a:pPr>
            <a:r>
              <a:rPr lang="es-ES" altLang="es-ES" sz="2000" dirty="0"/>
              <a:t>&lt;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person</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    &lt;</a:t>
            </a:r>
            <a:r>
              <a:rPr lang="es-ES" altLang="es-ES" sz="2000" dirty="0" err="1"/>
              <a:t>xs:sequence</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firstname</a:t>
            </a:r>
            <a:r>
              <a:rPr lang="es-ES" altLang="es-ES" sz="2000" dirty="0"/>
              <a:t>" </a:t>
            </a:r>
            <a:r>
              <a:rPr lang="es-ES" altLang="es-ES" sz="2000" dirty="0" err="1"/>
              <a:t>type</a:t>
            </a:r>
            <a:r>
              <a:rPr lang="es-ES" altLang="es-ES" sz="2000" dirty="0"/>
              <a:t>="</a:t>
            </a:r>
            <a:r>
              <a:rPr lang="es-ES" altLang="es-ES" sz="2000" dirty="0" err="1"/>
              <a:t>xs:string</a:t>
            </a:r>
            <a:r>
              <a:rPr lang="es-ES" altLang="es-ES" sz="2000" dirty="0"/>
              <a:t>"/&gt;</a:t>
            </a:r>
            <a:br>
              <a:rPr lang="es-ES" altLang="es-ES" sz="2000" dirty="0"/>
            </a:br>
            <a:r>
              <a:rPr lang="es-ES" altLang="es-ES" sz="2000" dirty="0"/>
              <a:t>      &lt;</a:t>
            </a:r>
            <a:r>
              <a:rPr lang="es-ES" altLang="es-ES" sz="2000" dirty="0" err="1"/>
              <a:t>xs:element</a:t>
            </a:r>
            <a:r>
              <a:rPr lang="es-ES" altLang="es-ES" sz="2000" dirty="0"/>
              <a:t> </a:t>
            </a:r>
            <a:r>
              <a:rPr lang="es-ES" altLang="es-ES" sz="2000" dirty="0" err="1"/>
              <a:t>name</a:t>
            </a:r>
            <a:r>
              <a:rPr lang="es-ES" altLang="es-ES" sz="2000" dirty="0"/>
              <a:t>="</a:t>
            </a:r>
            <a:r>
              <a:rPr lang="es-ES" altLang="es-ES" sz="2000" dirty="0" err="1"/>
              <a:t>lastname</a:t>
            </a:r>
            <a:r>
              <a:rPr lang="es-ES" altLang="es-ES" sz="2000" dirty="0"/>
              <a:t>" </a:t>
            </a:r>
            <a:r>
              <a:rPr lang="es-ES" altLang="es-ES" sz="2000" dirty="0" err="1"/>
              <a:t>type</a:t>
            </a:r>
            <a:r>
              <a:rPr lang="es-ES" altLang="es-ES" sz="2000" dirty="0"/>
              <a:t>="</a:t>
            </a:r>
            <a:r>
              <a:rPr lang="es-ES" altLang="es-ES" sz="2000" dirty="0" err="1"/>
              <a:t>xs:string</a:t>
            </a:r>
            <a:r>
              <a:rPr lang="es-ES" altLang="es-ES" sz="2000" dirty="0"/>
              <a:t>"/&gt;</a:t>
            </a:r>
            <a:br>
              <a:rPr lang="es-ES" altLang="es-ES" sz="2000" dirty="0"/>
            </a:br>
            <a:r>
              <a:rPr lang="es-ES" altLang="es-ES" sz="2000" dirty="0"/>
              <a:t>    &lt;/</a:t>
            </a:r>
            <a:r>
              <a:rPr lang="es-ES" altLang="es-ES" sz="2000" dirty="0" err="1"/>
              <a:t>xs:sequence</a:t>
            </a:r>
            <a:r>
              <a:rPr lang="es-ES" altLang="es-ES" sz="2000" dirty="0"/>
              <a:t>&gt;</a:t>
            </a:r>
            <a:br>
              <a:rPr lang="es-ES" altLang="es-ES" sz="2000" dirty="0"/>
            </a:br>
            <a:r>
              <a:rPr lang="es-ES" altLang="es-ES" sz="2000" dirty="0"/>
              <a:t>  &lt;/</a:t>
            </a:r>
            <a:r>
              <a:rPr lang="es-ES" altLang="es-ES" sz="2000" dirty="0" err="1"/>
              <a:t>xs:complexType</a:t>
            </a:r>
            <a:r>
              <a:rPr lang="es-ES" altLang="es-ES" sz="2000" dirty="0"/>
              <a:t>&gt;</a:t>
            </a:r>
            <a:br>
              <a:rPr lang="es-ES" altLang="es-ES" sz="2000" dirty="0"/>
            </a:br>
            <a:r>
              <a:rPr lang="es-ES" altLang="es-ES" sz="2000" dirty="0"/>
              <a:t>&lt;/</a:t>
            </a:r>
            <a:r>
              <a:rPr lang="es-ES" altLang="es-ES" sz="2000" dirty="0" err="1"/>
              <a:t>xs:element</a:t>
            </a:r>
            <a:r>
              <a:rPr lang="es-ES" altLang="es-ES" sz="2000" dirty="0"/>
              <a:t>&gt;</a:t>
            </a:r>
            <a:r>
              <a:rPr lang="es-ES" altLang="es-ES" sz="2800" dirty="0"/>
              <a:t> </a:t>
            </a:r>
          </a:p>
        </p:txBody>
      </p:sp>
      <p:sp>
        <p:nvSpPr>
          <p:cNvPr id="2" name="1 Marcador de contenido"/>
          <p:cNvSpPr>
            <a:spLocks noGrp="1"/>
          </p:cNvSpPr>
          <p:nvPr>
            <p:ph idx="12"/>
          </p:nvPr>
        </p:nvSpPr>
        <p:spPr>
          <a:xfrm>
            <a:off x="179513" y="404664"/>
            <a:ext cx="8808278" cy="1632772"/>
          </a:xfrm>
        </p:spPr>
        <p:txBody>
          <a:bodyPr>
            <a:normAutofit fontScale="92500" lnSpcReduction="20000"/>
          </a:bodyPr>
          <a:lstStyle/>
          <a:p>
            <a:r>
              <a:rPr lang="es-ES" dirty="0"/>
              <a:t>Indicadores de orden: SEQUENCE</a:t>
            </a:r>
          </a:p>
          <a:p>
            <a:pPr lvl="1"/>
            <a:r>
              <a:rPr lang="es-ES" altLang="es-ES" dirty="0"/>
              <a:t>Especifica que los elementos hijo deben aparecer en estricta secuencia, tal y como se han definido. Pueden aparecer 0 </a:t>
            </a:r>
            <a:r>
              <a:rPr lang="es-ES" altLang="es-ES" dirty="0" err="1"/>
              <a:t>ó</a:t>
            </a:r>
            <a:r>
              <a:rPr lang="es-ES" altLang="es-ES" dirty="0"/>
              <a:t> n veces dentro de la definición</a:t>
            </a:r>
          </a:p>
          <a:p>
            <a:endParaRPr lang="es-ES" dirty="0"/>
          </a:p>
        </p:txBody>
      </p:sp>
      <p:sp>
        <p:nvSpPr>
          <p:cNvPr id="3" name="2 Marcador de pie de página"/>
          <p:cNvSpPr>
            <a:spLocks noGrp="1"/>
          </p:cNvSpPr>
          <p:nvPr>
            <p:ph type="ftr" sz="quarter" idx="10"/>
          </p:nvPr>
        </p:nvSpPr>
        <p:spPr/>
        <p:txBody>
          <a:bodyPr/>
          <a:lstStyle/>
          <a:p>
            <a:r>
              <a:rPr lang="es-ES"/>
              <a:t>XML Schema</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43</a:t>
            </a:fld>
            <a:endParaRPr lang="es-ES" dirty="0"/>
          </a:p>
        </p:txBody>
      </p:sp>
    </p:spTree>
    <p:extLst>
      <p:ext uri="{BB962C8B-B14F-4D97-AF65-F5344CB8AC3E}">
        <p14:creationId xmlns:p14="http://schemas.microsoft.com/office/powerpoint/2010/main" val="3930041120"/>
      </p:ext>
    </p:extLst>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 altLang="es-ES" dirty="0"/>
              <a:t>Indicadores de ocurrencia</a:t>
            </a:r>
          </a:p>
        </p:txBody>
      </p:sp>
      <p:sp>
        <p:nvSpPr>
          <p:cNvPr id="48131" name="Rectangle 3"/>
          <p:cNvSpPr>
            <a:spLocks noGrp="1" noChangeArrowheads="1"/>
          </p:cNvSpPr>
          <p:nvPr>
            <p:ph idx="1"/>
          </p:nvPr>
        </p:nvSpPr>
        <p:spPr>
          <a:xfrm>
            <a:off x="323528" y="1916832"/>
            <a:ext cx="6048672" cy="2134907"/>
          </a:xfrm>
        </p:spPr>
        <p:style>
          <a:lnRef idx="2">
            <a:schemeClr val="accent2"/>
          </a:lnRef>
          <a:fillRef idx="1">
            <a:schemeClr val="lt1"/>
          </a:fillRef>
          <a:effectRef idx="0">
            <a:schemeClr val="accent2"/>
          </a:effectRef>
          <a:fontRef idx="minor">
            <a:schemeClr val="dk1"/>
          </a:fontRef>
        </p:style>
        <p:txBody>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full_name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child_name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a:t>
            </a:r>
          </a:p>
          <a:p>
            <a:pPr marL="0" indent="0">
              <a:lnSpc>
                <a:spcPct val="80000"/>
              </a:lnSpc>
              <a:buFont typeface="Wingdings" pitchFamily="2" charset="2"/>
              <a:buNone/>
            </a:pP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maxOccurs</a:t>
            </a:r>
            <a:r>
              <a:rPr lang="es-ES" altLang="es-ES" sz="1800" dirty="0">
                <a:effectLst>
                  <a:outerShdw blurRad="38100" dist="38100" dir="2700000" algn="tl">
                    <a:srgbClr val="FFFFFF"/>
                  </a:outerShdw>
                </a:effectLst>
              </a:rPr>
              <a:t>="10"/&gt;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48132" name="Rectangle 4"/>
          <p:cNvSpPr>
            <a:spLocks noGrp="1" noChangeArrowheads="1"/>
          </p:cNvSpPr>
          <p:nvPr>
            <p:ph idx="12"/>
          </p:nvPr>
        </p:nvSpPr>
        <p:spPr>
          <a:xfrm>
            <a:off x="2892169" y="3573016"/>
            <a:ext cx="5916758" cy="2088232"/>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person</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full_name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name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child_name</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type</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xs:string</a:t>
            </a:r>
            <a:r>
              <a:rPr lang="es-ES" altLang="es-ES" sz="1800" dirty="0">
                <a:effectLst>
                  <a:outerShdw blurRad="38100" dist="38100" dir="2700000" algn="tl">
                    <a:srgbClr val="FFFFFF"/>
                  </a:outerShdw>
                </a:effectLst>
              </a:rPr>
              <a: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maxOccurs</a:t>
            </a:r>
            <a:r>
              <a:rPr lang="es-ES" altLang="es-ES" sz="1800" dirty="0">
                <a:effectLst>
                  <a:outerShdw blurRad="38100" dist="38100" dir="2700000" algn="tl">
                    <a:srgbClr val="FFFFFF"/>
                  </a:outerShdw>
                </a:effectLst>
              </a:rPr>
              <a:t>=“</a:t>
            </a:r>
            <a:r>
              <a:rPr lang="es-ES" altLang="es-ES" sz="1800" dirty="0" err="1">
                <a:effectLst>
                  <a:outerShdw blurRad="38100" dist="38100" dir="2700000" algn="tl">
                    <a:srgbClr val="FFFFFF"/>
                  </a:outerShdw>
                </a:effectLst>
              </a:rPr>
              <a:t>unbounded</a:t>
            </a:r>
            <a:r>
              <a:rPr lang="es-ES" altLang="es-ES" sz="1800" dirty="0">
                <a:effectLst>
                  <a:outerShdw blurRad="38100" dist="38100" dir="2700000" algn="tl">
                    <a:srgbClr val="FFFFFF"/>
                  </a:outerShdw>
                </a:effectLst>
              </a:rPr>
              <a:t>" </a:t>
            </a:r>
            <a:r>
              <a:rPr lang="es-ES" altLang="es-ES" sz="1800" dirty="0" err="1">
                <a:effectLst>
                  <a:outerShdw blurRad="38100" dist="38100" dir="2700000" algn="tl">
                    <a:srgbClr val="FFFFFF"/>
                  </a:outerShdw>
                </a:effectLst>
              </a:rPr>
              <a:t>minOccurs</a:t>
            </a:r>
            <a:r>
              <a:rPr lang="es-ES" altLang="es-ES" sz="1800" dirty="0">
                <a:effectLst>
                  <a:outerShdw blurRad="38100" dist="38100" dir="2700000" algn="tl">
                    <a:srgbClr val="FFFFFF"/>
                  </a:outerShdw>
                </a:effectLst>
              </a:rPr>
              <a:t>="0"/&gt;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xs:sequence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  &lt;/</a:t>
            </a:r>
            <a:r>
              <a:rPr lang="es-ES" altLang="es-ES" sz="1800" dirty="0" err="1">
                <a:effectLst>
                  <a:outerShdw blurRad="38100" dist="38100" dir="2700000" algn="tl">
                    <a:srgbClr val="FFFFFF"/>
                  </a:outerShdw>
                </a:effectLst>
              </a:rPr>
              <a:t>xs:complexType</a:t>
            </a:r>
            <a:r>
              <a:rPr lang="es-ES" altLang="es-ES" sz="1800" dirty="0">
                <a:effectLst>
                  <a:outerShdw blurRad="38100" dist="38100" dir="2700000" algn="tl">
                    <a:srgbClr val="FFFFFF"/>
                  </a:outerShdw>
                </a:effectLst>
              </a:rPr>
              <a:t>&gt;</a:t>
            </a:r>
            <a:br>
              <a:rPr lang="es-ES" altLang="es-ES" sz="1800" dirty="0">
                <a:effectLst>
                  <a:outerShdw blurRad="38100" dist="38100" dir="2700000" algn="tl">
                    <a:srgbClr val="FFFFFF"/>
                  </a:outerShdw>
                </a:effectLst>
              </a:rPr>
            </a:br>
            <a:r>
              <a:rPr lang="es-ES" altLang="es-ES" sz="1800" dirty="0">
                <a:effectLst>
                  <a:outerShdw blurRad="38100" dist="38100" dir="2700000" algn="tl">
                    <a:srgbClr val="FFFFFF"/>
                  </a:outerShdw>
                </a:effectLst>
              </a:rPr>
              <a:t>&lt;/</a:t>
            </a:r>
            <a:r>
              <a:rPr lang="es-ES" altLang="es-ES" sz="1800" dirty="0" err="1">
                <a:effectLst>
                  <a:outerShdw blurRad="38100" dist="38100" dir="2700000" algn="tl">
                    <a:srgbClr val="FFFFFF"/>
                  </a:outerShdw>
                </a:effectLst>
              </a:rPr>
              <a:t>xs:element</a:t>
            </a:r>
            <a:r>
              <a:rPr lang="es-ES" altLang="es-ES" sz="1800" dirty="0">
                <a:effectLst>
                  <a:outerShdw blurRad="38100" dist="38100" dir="2700000" algn="tl">
                    <a:srgbClr val="FFFFFF"/>
                  </a:outerShdw>
                </a:effectLst>
              </a:rPr>
              <a:t>&gt; </a:t>
            </a:r>
          </a:p>
        </p:txBody>
      </p:sp>
      <p:sp>
        <p:nvSpPr>
          <p:cNvPr id="9" name="Rectangle 4"/>
          <p:cNvSpPr txBox="1">
            <a:spLocks noChangeArrowheads="1"/>
          </p:cNvSpPr>
          <p:nvPr/>
        </p:nvSpPr>
        <p:spPr bwMode="auto">
          <a:xfrm>
            <a:off x="179512" y="476673"/>
            <a:ext cx="8784976" cy="1440159"/>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fontScale="92500" lnSpcReduction="20000"/>
          </a:bodyPr>
          <a:lst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a:lstStyle>
          <a:p>
            <a:pPr>
              <a:lnSpc>
                <a:spcPct val="80000"/>
              </a:lnSpc>
            </a:pPr>
            <a:r>
              <a:rPr lang="es-ES" altLang="es-ES" dirty="0"/>
              <a:t>Indicadores de Ocurrencia: número de veces que un elemento hijo puede ocurrir</a:t>
            </a:r>
          </a:p>
          <a:p>
            <a:pPr lvl="1">
              <a:lnSpc>
                <a:spcPct val="80000"/>
              </a:lnSpc>
            </a:pPr>
            <a:r>
              <a:rPr lang="es-ES" altLang="es-ES" dirty="0" err="1"/>
              <a:t>maxOccurs</a:t>
            </a:r>
            <a:r>
              <a:rPr lang="es-ES" altLang="es-ES" dirty="0"/>
              <a:t> y </a:t>
            </a:r>
            <a:r>
              <a:rPr lang="es-ES" altLang="es-ES" dirty="0" err="1"/>
              <a:t>minOccurs</a:t>
            </a:r>
            <a:endParaRPr lang="es-ES" altLang="es-ES" dirty="0"/>
          </a:p>
          <a:p>
            <a:pPr lvl="1">
              <a:lnSpc>
                <a:spcPct val="80000"/>
              </a:lnSpc>
            </a:pPr>
            <a:r>
              <a:rPr lang="es-ES" altLang="es-ES" dirty="0" err="1"/>
              <a:t>Unbounded</a:t>
            </a:r>
            <a:r>
              <a:rPr lang="es-ES" altLang="es-ES" dirty="0"/>
              <a:t> = sin límite</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44</a:t>
            </a:fld>
            <a:endParaRPr lang="es-ES" dirty="0"/>
          </a:p>
        </p:txBody>
      </p:sp>
    </p:spTree>
    <p:extLst>
      <p:ext uri="{BB962C8B-B14F-4D97-AF65-F5344CB8AC3E}">
        <p14:creationId xmlns:p14="http://schemas.microsoft.com/office/powerpoint/2010/main" val="18233789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title"/>
          </p:nvPr>
        </p:nvSpPr>
        <p:spPr/>
        <p:txBody>
          <a:bodyPr/>
          <a:lstStyle/>
          <a:p>
            <a:r>
              <a:rPr lang="es-ES" altLang="es-ES" dirty="0"/>
              <a:t>Indicadores de grupo: GROUPNAME</a:t>
            </a:r>
          </a:p>
        </p:txBody>
      </p:sp>
      <p:sp>
        <p:nvSpPr>
          <p:cNvPr id="51204" name="Rectangle 4"/>
          <p:cNvSpPr>
            <a:spLocks noGrp="1" noChangeArrowheads="1"/>
          </p:cNvSpPr>
          <p:nvPr>
            <p:ph idx="1"/>
          </p:nvPr>
        </p:nvSpPr>
        <p:spPr>
          <a:xfrm>
            <a:off x="3995936" y="692696"/>
            <a:ext cx="4829235" cy="4896544"/>
          </a:xfrm>
        </p:spPr>
        <p:style>
          <a:lnRef idx="2">
            <a:schemeClr val="accent2"/>
          </a:lnRef>
          <a:fillRef idx="1">
            <a:schemeClr val="lt1"/>
          </a:fillRef>
          <a:effectRef idx="0">
            <a:schemeClr val="accent2"/>
          </a:effectRef>
          <a:fontRef idx="minor">
            <a:schemeClr val="dk1"/>
          </a:fontRef>
        </p:style>
        <p:txBody>
          <a:bodyPr>
            <a:normAutofit/>
          </a:bodyPr>
          <a:lstStyle/>
          <a:p>
            <a:pPr marL="0" indent="0">
              <a:lnSpc>
                <a:spcPct val="80000"/>
              </a:lnSpc>
              <a:buFont typeface="Wingdings" pitchFamily="2" charset="2"/>
              <a:buNone/>
            </a:pPr>
            <a:r>
              <a:rPr lang="es-ES" altLang="es-ES" sz="1600" dirty="0"/>
              <a:t>&lt;</a:t>
            </a:r>
            <a:r>
              <a:rPr lang="es-ES" altLang="es-ES" sz="1600" dirty="0" err="1"/>
              <a:t>xs:group</a:t>
            </a:r>
            <a:r>
              <a:rPr lang="es-ES" altLang="es-ES" sz="1600" dirty="0"/>
              <a:t> </a:t>
            </a:r>
            <a:r>
              <a:rPr lang="es-ES" altLang="es-ES" sz="1600" dirty="0" err="1"/>
              <a:t>name</a:t>
            </a:r>
            <a:r>
              <a:rPr lang="es-ES" altLang="es-ES" sz="1600" dirty="0"/>
              <a:t>="</a:t>
            </a:r>
            <a:r>
              <a:rPr lang="es-ES" altLang="es-ES" sz="1600" dirty="0" err="1"/>
              <a:t>groupname</a:t>
            </a:r>
            <a:r>
              <a:rPr lang="es-ES" altLang="es-ES" sz="1600" dirty="0"/>
              <a:t>"&gt;</a:t>
            </a:r>
            <a:br>
              <a:rPr lang="es-ES" altLang="es-ES" sz="1600" dirty="0"/>
            </a:br>
            <a:r>
              <a:rPr lang="es-ES" altLang="es-ES" sz="1600" dirty="0"/>
              <a:t>...</a:t>
            </a:r>
            <a:br>
              <a:rPr lang="es-ES" altLang="es-ES" sz="1600" dirty="0"/>
            </a:br>
            <a:r>
              <a:rPr lang="es-ES" altLang="es-ES" sz="1600" dirty="0"/>
              <a:t>&lt;/</a:t>
            </a:r>
            <a:r>
              <a:rPr lang="es-ES" altLang="es-ES" sz="1600" dirty="0" err="1"/>
              <a:t>xs:group</a:t>
            </a:r>
            <a:r>
              <a:rPr lang="es-ES" altLang="es-ES" sz="1600" dirty="0"/>
              <a:t>&gt; </a:t>
            </a:r>
          </a:p>
          <a:p>
            <a:pPr marL="0" indent="0">
              <a:lnSpc>
                <a:spcPct val="80000"/>
              </a:lnSpc>
              <a:buFont typeface="Wingdings" pitchFamily="2" charset="2"/>
              <a:buNone/>
            </a:pPr>
            <a:endParaRPr lang="es-ES" altLang="es-ES" sz="1600" dirty="0"/>
          </a:p>
          <a:p>
            <a:pPr marL="0" indent="0">
              <a:lnSpc>
                <a:spcPct val="80000"/>
              </a:lnSpc>
              <a:buFont typeface="Wingdings" pitchFamily="2" charset="2"/>
              <a:buNone/>
            </a:pPr>
            <a:endParaRPr lang="es-ES" altLang="es-ES" sz="1600" dirty="0"/>
          </a:p>
          <a:p>
            <a:pPr marL="0" indent="0">
              <a:lnSpc>
                <a:spcPct val="80000"/>
              </a:lnSpc>
              <a:buFont typeface="Wingdings" pitchFamily="2" charset="2"/>
              <a:buNone/>
            </a:pPr>
            <a:r>
              <a:rPr lang="es-ES" altLang="es-ES" sz="1600" dirty="0"/>
              <a:t>&lt;</a:t>
            </a:r>
            <a:r>
              <a:rPr lang="es-ES" altLang="es-ES" sz="1600" dirty="0" err="1"/>
              <a:t>xs:group</a:t>
            </a:r>
            <a:r>
              <a:rPr lang="es-ES" altLang="es-ES" sz="1600" dirty="0"/>
              <a:t> </a:t>
            </a:r>
            <a:r>
              <a:rPr lang="es-ES" altLang="es-ES" sz="1600" dirty="0" err="1"/>
              <a:t>name</a:t>
            </a:r>
            <a:r>
              <a:rPr lang="es-ES" altLang="es-ES" sz="1600" dirty="0"/>
              <a:t>="</a:t>
            </a:r>
            <a:r>
              <a:rPr lang="es-ES" altLang="es-ES" sz="1600" dirty="0" err="1"/>
              <a:t>persongroup</a:t>
            </a:r>
            <a:r>
              <a:rPr lang="es-ES" altLang="es-ES" sz="1600" dirty="0"/>
              <a:t>"&gt;</a:t>
            </a:r>
            <a:br>
              <a:rPr lang="es-ES" altLang="es-ES" sz="1600" dirty="0"/>
            </a:br>
            <a:r>
              <a:rPr lang="es-ES" altLang="es-ES" sz="1600" dirty="0"/>
              <a:t>  &lt;</a:t>
            </a:r>
            <a:r>
              <a:rPr lang="es-ES" altLang="es-ES" sz="1600" dirty="0" err="1"/>
              <a:t>xs:sequence</a:t>
            </a:r>
            <a:r>
              <a:rPr lang="es-ES" altLang="es-ES" sz="1600" dirty="0"/>
              <a:t>&gt;</a:t>
            </a:r>
            <a:br>
              <a:rPr lang="es-ES" altLang="es-ES" sz="1600" dirty="0"/>
            </a:br>
            <a:r>
              <a:rPr lang="es-ES" altLang="es-ES" sz="1600" dirty="0"/>
              <a:t>    &lt;</a:t>
            </a:r>
            <a:r>
              <a:rPr lang="es-ES" altLang="es-ES" sz="1600" dirty="0" err="1"/>
              <a:t>xs:element</a:t>
            </a:r>
            <a:r>
              <a:rPr lang="es-ES" altLang="es-ES" sz="1600" dirty="0"/>
              <a:t> </a:t>
            </a:r>
            <a:r>
              <a:rPr lang="es-ES" altLang="es-ES" sz="1600" dirty="0" err="1"/>
              <a:t>name</a:t>
            </a:r>
            <a:r>
              <a:rPr lang="es-ES" altLang="es-ES" sz="1600" dirty="0"/>
              <a:t>="</a:t>
            </a:r>
            <a:r>
              <a:rPr lang="es-ES" altLang="es-ES" sz="1600" dirty="0" err="1"/>
              <a:t>firstname</a:t>
            </a:r>
            <a:r>
              <a:rPr lang="es-ES" altLang="es-ES" sz="1600" dirty="0"/>
              <a:t>" </a:t>
            </a:r>
            <a:r>
              <a:rPr lang="es-ES" altLang="es-ES" sz="1600" dirty="0" err="1"/>
              <a:t>type</a:t>
            </a:r>
            <a:r>
              <a:rPr lang="es-ES" altLang="es-ES" sz="1600" dirty="0"/>
              <a:t>="</a:t>
            </a:r>
            <a:r>
              <a:rPr lang="es-ES" altLang="es-ES" sz="1600" dirty="0" err="1"/>
              <a:t>xs:string</a:t>
            </a:r>
            <a:r>
              <a:rPr lang="es-ES" altLang="es-ES" sz="1600" dirty="0"/>
              <a:t>"/&gt;</a:t>
            </a:r>
            <a:br>
              <a:rPr lang="es-ES" altLang="es-ES" sz="1600" dirty="0"/>
            </a:br>
            <a:r>
              <a:rPr lang="es-ES" altLang="es-ES" sz="1600" dirty="0"/>
              <a:t>    &lt;</a:t>
            </a:r>
            <a:r>
              <a:rPr lang="es-ES" altLang="es-ES" sz="1600" dirty="0" err="1"/>
              <a:t>xs:element</a:t>
            </a:r>
            <a:r>
              <a:rPr lang="es-ES" altLang="es-ES" sz="1600" dirty="0"/>
              <a:t> </a:t>
            </a:r>
            <a:r>
              <a:rPr lang="es-ES" altLang="es-ES" sz="1600" dirty="0" err="1"/>
              <a:t>name</a:t>
            </a:r>
            <a:r>
              <a:rPr lang="es-ES" altLang="es-ES" sz="1600" dirty="0"/>
              <a:t>="</a:t>
            </a:r>
            <a:r>
              <a:rPr lang="es-ES" altLang="es-ES" sz="1600" dirty="0" err="1"/>
              <a:t>lastname</a:t>
            </a:r>
            <a:r>
              <a:rPr lang="es-ES" altLang="es-ES" sz="1600" dirty="0"/>
              <a:t>" </a:t>
            </a:r>
            <a:r>
              <a:rPr lang="es-ES" altLang="es-ES" sz="1600" dirty="0" err="1"/>
              <a:t>type</a:t>
            </a:r>
            <a:r>
              <a:rPr lang="es-ES" altLang="es-ES" sz="1600" dirty="0"/>
              <a:t>="</a:t>
            </a:r>
            <a:r>
              <a:rPr lang="es-ES" altLang="es-ES" sz="1600" dirty="0" err="1"/>
              <a:t>xs:string</a:t>
            </a:r>
            <a:r>
              <a:rPr lang="es-ES" altLang="es-ES" sz="1600" dirty="0"/>
              <a:t>"/&gt;</a:t>
            </a:r>
            <a:br>
              <a:rPr lang="es-ES" altLang="es-ES" sz="1600" dirty="0"/>
            </a:br>
            <a:r>
              <a:rPr lang="es-ES" altLang="es-ES" sz="1600" dirty="0"/>
              <a:t>    &lt;</a:t>
            </a:r>
            <a:r>
              <a:rPr lang="es-ES" altLang="es-ES" sz="1600" dirty="0" err="1"/>
              <a:t>xs:element</a:t>
            </a:r>
            <a:r>
              <a:rPr lang="es-ES" altLang="es-ES" sz="1600" dirty="0"/>
              <a:t> </a:t>
            </a:r>
            <a:r>
              <a:rPr lang="es-ES" altLang="es-ES" sz="1600" dirty="0" err="1"/>
              <a:t>name</a:t>
            </a:r>
            <a:r>
              <a:rPr lang="es-ES" altLang="es-ES" sz="1600" dirty="0"/>
              <a:t>="</a:t>
            </a:r>
            <a:r>
              <a:rPr lang="es-ES" altLang="es-ES" sz="1600" dirty="0" err="1"/>
              <a:t>birthday</a:t>
            </a:r>
            <a:r>
              <a:rPr lang="es-ES" altLang="es-ES" sz="1600" dirty="0"/>
              <a:t>" </a:t>
            </a:r>
            <a:r>
              <a:rPr lang="es-ES" altLang="es-ES" sz="1600" dirty="0" err="1"/>
              <a:t>type</a:t>
            </a:r>
            <a:r>
              <a:rPr lang="es-ES" altLang="es-ES" sz="1600" dirty="0"/>
              <a:t>="</a:t>
            </a:r>
            <a:r>
              <a:rPr lang="es-ES" altLang="es-ES" sz="1600" dirty="0" err="1"/>
              <a:t>xs:date</a:t>
            </a:r>
            <a:r>
              <a:rPr lang="es-ES" altLang="es-ES" sz="1600" dirty="0"/>
              <a:t>"/&gt;</a:t>
            </a:r>
            <a:br>
              <a:rPr lang="es-ES" altLang="es-ES" sz="1600" dirty="0"/>
            </a:br>
            <a:r>
              <a:rPr lang="es-ES" altLang="es-ES" sz="1600" dirty="0"/>
              <a:t>  &lt;/</a:t>
            </a:r>
            <a:r>
              <a:rPr lang="es-ES" altLang="es-ES" sz="1600" dirty="0" err="1"/>
              <a:t>xs:sequence</a:t>
            </a:r>
            <a:r>
              <a:rPr lang="es-ES" altLang="es-ES" sz="1600" dirty="0"/>
              <a:t>&gt;</a:t>
            </a:r>
            <a:br>
              <a:rPr lang="es-ES" altLang="es-ES" sz="1600" dirty="0"/>
            </a:br>
            <a:r>
              <a:rPr lang="es-ES" altLang="es-ES" sz="1600" dirty="0"/>
              <a:t>&lt;/</a:t>
            </a:r>
            <a:r>
              <a:rPr lang="es-ES" altLang="es-ES" sz="1600" dirty="0" err="1"/>
              <a:t>xs:group</a:t>
            </a:r>
            <a:r>
              <a:rPr lang="es-ES" altLang="es-ES" sz="1600" dirty="0"/>
              <a:t>&gt;</a:t>
            </a:r>
            <a:br>
              <a:rPr lang="es-ES" altLang="es-ES" sz="1600" dirty="0"/>
            </a:br>
            <a:endParaRPr lang="es-ES" altLang="es-ES" sz="1600" dirty="0"/>
          </a:p>
          <a:p>
            <a:pPr marL="0" indent="0">
              <a:lnSpc>
                <a:spcPct val="80000"/>
              </a:lnSpc>
              <a:buFont typeface="Wingdings" pitchFamily="2" charset="2"/>
              <a:buNone/>
            </a:pPr>
            <a:br>
              <a:rPr lang="es-ES" altLang="es-ES" sz="1600" dirty="0"/>
            </a:br>
            <a:r>
              <a:rPr lang="es-ES" altLang="es-ES" sz="1600" dirty="0"/>
              <a:t>&lt;</a:t>
            </a:r>
            <a:r>
              <a:rPr lang="es-ES" altLang="es-ES" sz="1600" dirty="0" err="1"/>
              <a:t>xs:element</a:t>
            </a:r>
            <a:r>
              <a:rPr lang="es-ES" altLang="es-ES" sz="1600" dirty="0"/>
              <a:t> </a:t>
            </a:r>
            <a:r>
              <a:rPr lang="es-ES" altLang="es-ES" sz="1600" dirty="0" err="1"/>
              <a:t>name</a:t>
            </a:r>
            <a:r>
              <a:rPr lang="es-ES" altLang="es-ES" sz="1600" dirty="0"/>
              <a:t>="</a:t>
            </a:r>
            <a:r>
              <a:rPr lang="es-ES" altLang="es-ES" sz="1600" dirty="0" err="1"/>
              <a:t>person</a:t>
            </a:r>
            <a:r>
              <a:rPr lang="es-ES" altLang="es-ES" sz="1600" dirty="0"/>
              <a:t>" </a:t>
            </a:r>
            <a:r>
              <a:rPr lang="es-ES" altLang="es-ES" sz="1600" dirty="0" err="1"/>
              <a:t>type</a:t>
            </a:r>
            <a:r>
              <a:rPr lang="es-ES" altLang="es-ES" sz="1600" dirty="0"/>
              <a:t>="</a:t>
            </a:r>
            <a:r>
              <a:rPr lang="es-ES" altLang="es-ES" sz="1600" dirty="0" err="1"/>
              <a:t>personinfo</a:t>
            </a:r>
            <a:r>
              <a:rPr lang="es-ES" altLang="es-ES" sz="1600" dirty="0"/>
              <a:t>"/&gt;</a:t>
            </a:r>
            <a:br>
              <a:rPr lang="es-ES" altLang="es-ES" sz="1600" dirty="0"/>
            </a:br>
            <a:endParaRPr lang="es-ES" altLang="es-ES" sz="1600" dirty="0"/>
          </a:p>
          <a:p>
            <a:pPr marL="0" indent="0">
              <a:lnSpc>
                <a:spcPct val="80000"/>
              </a:lnSpc>
              <a:buFont typeface="Wingdings" pitchFamily="2" charset="2"/>
              <a:buNone/>
            </a:pPr>
            <a:br>
              <a:rPr lang="es-ES" altLang="es-ES" sz="1600" dirty="0"/>
            </a:br>
            <a:r>
              <a:rPr lang="es-ES" altLang="es-ES" sz="1600" dirty="0"/>
              <a:t>&lt;</a:t>
            </a:r>
            <a:r>
              <a:rPr lang="es-ES" altLang="es-ES" sz="1600" dirty="0" err="1"/>
              <a:t>xs:complexType</a:t>
            </a:r>
            <a:r>
              <a:rPr lang="es-ES" altLang="es-ES" sz="1600" dirty="0"/>
              <a:t> </a:t>
            </a:r>
            <a:r>
              <a:rPr lang="es-ES" altLang="es-ES" sz="1600" dirty="0" err="1"/>
              <a:t>name</a:t>
            </a:r>
            <a:r>
              <a:rPr lang="es-ES" altLang="es-ES" sz="1600" dirty="0"/>
              <a:t>="</a:t>
            </a:r>
            <a:r>
              <a:rPr lang="es-ES" altLang="es-ES" sz="1600" dirty="0" err="1"/>
              <a:t>personinfo</a:t>
            </a:r>
            <a:r>
              <a:rPr lang="es-ES" altLang="es-ES" sz="1600" dirty="0"/>
              <a:t>"&gt;</a:t>
            </a:r>
            <a:br>
              <a:rPr lang="es-ES" altLang="es-ES" sz="1600" dirty="0"/>
            </a:br>
            <a:r>
              <a:rPr lang="es-ES" altLang="es-ES" sz="1600" dirty="0"/>
              <a:t>  &lt;</a:t>
            </a:r>
            <a:r>
              <a:rPr lang="es-ES" altLang="es-ES" sz="1600" dirty="0" err="1"/>
              <a:t>xs:sequence</a:t>
            </a:r>
            <a:r>
              <a:rPr lang="es-ES" altLang="es-ES" sz="1600" dirty="0"/>
              <a:t>&gt;</a:t>
            </a:r>
            <a:br>
              <a:rPr lang="es-ES" altLang="es-ES" sz="1600" dirty="0"/>
            </a:br>
            <a:r>
              <a:rPr lang="es-ES" altLang="es-ES" sz="1600" dirty="0"/>
              <a:t>    &lt;</a:t>
            </a:r>
            <a:r>
              <a:rPr lang="es-ES" altLang="es-ES" sz="1600" dirty="0" err="1"/>
              <a:t>xs:group</a:t>
            </a:r>
            <a:r>
              <a:rPr lang="es-ES" altLang="es-ES" sz="1600" dirty="0"/>
              <a:t> </a:t>
            </a:r>
            <a:r>
              <a:rPr lang="es-ES" altLang="es-ES" sz="1600" dirty="0" err="1"/>
              <a:t>ref</a:t>
            </a:r>
            <a:r>
              <a:rPr lang="es-ES" altLang="es-ES" sz="1600" dirty="0"/>
              <a:t>="</a:t>
            </a:r>
            <a:r>
              <a:rPr lang="es-ES" altLang="es-ES" sz="1600" dirty="0" err="1"/>
              <a:t>persongroup</a:t>
            </a:r>
            <a:r>
              <a:rPr lang="es-ES" altLang="es-ES" sz="1600" dirty="0"/>
              <a:t>"/&gt;</a:t>
            </a:r>
            <a:br>
              <a:rPr lang="es-ES" altLang="es-ES" sz="1600" dirty="0"/>
            </a:br>
            <a:r>
              <a:rPr lang="es-ES" altLang="es-ES" sz="1600" dirty="0"/>
              <a:t>    &lt;</a:t>
            </a:r>
            <a:r>
              <a:rPr lang="es-ES" altLang="es-ES" sz="1600" dirty="0" err="1"/>
              <a:t>xs:element</a:t>
            </a:r>
            <a:r>
              <a:rPr lang="es-ES" altLang="es-ES" sz="1600" dirty="0"/>
              <a:t> </a:t>
            </a:r>
            <a:r>
              <a:rPr lang="es-ES" altLang="es-ES" sz="1600" dirty="0" err="1"/>
              <a:t>name</a:t>
            </a:r>
            <a:r>
              <a:rPr lang="es-ES" altLang="es-ES" sz="1600" dirty="0"/>
              <a:t>="country" </a:t>
            </a:r>
            <a:r>
              <a:rPr lang="es-ES" altLang="es-ES" sz="1600" dirty="0" err="1"/>
              <a:t>type</a:t>
            </a:r>
            <a:r>
              <a:rPr lang="es-ES" altLang="es-ES" sz="1600" dirty="0"/>
              <a:t>="</a:t>
            </a:r>
            <a:r>
              <a:rPr lang="es-ES" altLang="es-ES" sz="1600" dirty="0" err="1"/>
              <a:t>xs:string</a:t>
            </a:r>
            <a:r>
              <a:rPr lang="es-ES" altLang="es-ES" sz="1600" dirty="0"/>
              <a:t>"/&gt;</a:t>
            </a:r>
            <a:br>
              <a:rPr lang="es-ES" altLang="es-ES" sz="1600" dirty="0"/>
            </a:br>
            <a:r>
              <a:rPr lang="es-ES" altLang="es-ES" sz="1600" dirty="0"/>
              <a:t>  &lt;/</a:t>
            </a:r>
            <a:r>
              <a:rPr lang="es-ES" altLang="es-ES" sz="1600" dirty="0" err="1"/>
              <a:t>xs:sequence</a:t>
            </a:r>
            <a:r>
              <a:rPr lang="es-ES" altLang="es-ES" sz="1600" dirty="0"/>
              <a:t>&gt;</a:t>
            </a:r>
            <a:br>
              <a:rPr lang="es-ES" altLang="es-ES" sz="1600" dirty="0"/>
            </a:br>
            <a:r>
              <a:rPr lang="es-ES" altLang="es-ES" sz="1600" dirty="0"/>
              <a:t>&lt;/</a:t>
            </a:r>
            <a:r>
              <a:rPr lang="es-ES" altLang="es-ES" sz="1600" dirty="0" err="1"/>
              <a:t>xs:complexType</a:t>
            </a:r>
            <a:r>
              <a:rPr lang="es-ES" altLang="es-ES" sz="1600" dirty="0"/>
              <a:t>&gt; </a:t>
            </a:r>
          </a:p>
        </p:txBody>
      </p:sp>
      <p:sp>
        <p:nvSpPr>
          <p:cNvPr id="2" name="1 Marcador de contenido"/>
          <p:cNvSpPr>
            <a:spLocks noGrp="1"/>
          </p:cNvSpPr>
          <p:nvPr>
            <p:ph idx="12"/>
          </p:nvPr>
        </p:nvSpPr>
        <p:spPr>
          <a:xfrm>
            <a:off x="179513" y="476672"/>
            <a:ext cx="2952328" cy="5194404"/>
          </a:xfrm>
        </p:spPr>
        <p:txBody>
          <a:bodyPr>
            <a:normAutofit lnSpcReduction="10000"/>
          </a:bodyPr>
          <a:lstStyle/>
          <a:p>
            <a:r>
              <a:rPr lang="es-ES" dirty="0"/>
              <a:t>Indicadores de grupo: GROUP NAME</a:t>
            </a:r>
          </a:p>
          <a:p>
            <a:pPr lvl="1"/>
            <a:r>
              <a:rPr lang="es-ES" dirty="0"/>
              <a:t>Grupos de elementos</a:t>
            </a:r>
          </a:p>
          <a:p>
            <a:pPr lvl="1"/>
            <a:r>
              <a:rPr lang="es-ES" dirty="0"/>
              <a:t>Se debe usar alguno de los indicadores de orden </a:t>
            </a:r>
          </a:p>
          <a:p>
            <a:pPr lvl="2"/>
            <a:r>
              <a:rPr lang="es-ES" dirty="0" err="1"/>
              <a:t>All</a:t>
            </a:r>
            <a:endParaRPr lang="es-ES" dirty="0"/>
          </a:p>
          <a:p>
            <a:pPr lvl="2"/>
            <a:r>
              <a:rPr lang="es-ES" dirty="0" err="1"/>
              <a:t>Choice</a:t>
            </a:r>
            <a:endParaRPr lang="es-ES" dirty="0"/>
          </a:p>
          <a:p>
            <a:pPr lvl="2"/>
            <a:r>
              <a:rPr lang="es-ES" dirty="0" err="1"/>
              <a:t>Sequence</a:t>
            </a:r>
            <a:endParaRPr lang="es-ES" dirty="0"/>
          </a:p>
        </p:txBody>
      </p:sp>
      <p:sp>
        <p:nvSpPr>
          <p:cNvPr id="3" name="2 Marcador de pie de página"/>
          <p:cNvSpPr>
            <a:spLocks noGrp="1"/>
          </p:cNvSpPr>
          <p:nvPr>
            <p:ph type="ftr" sz="quarter" idx="10"/>
          </p:nvPr>
        </p:nvSpPr>
        <p:spPr/>
        <p:txBody>
          <a:bodyPr/>
          <a:lstStyle/>
          <a:p>
            <a:r>
              <a:rPr lang="es-ES"/>
              <a:t>XML Schema</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45</a:t>
            </a:fld>
            <a:endParaRPr lang="es-ES" dirty="0"/>
          </a:p>
        </p:txBody>
      </p:sp>
    </p:spTree>
    <p:extLst>
      <p:ext uri="{BB962C8B-B14F-4D97-AF65-F5344CB8AC3E}">
        <p14:creationId xmlns:p14="http://schemas.microsoft.com/office/powerpoint/2010/main" val="3118404430"/>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String</a:t>
            </a:r>
            <a:r>
              <a:rPr lang="es-ES" altLang="es-ES" dirty="0"/>
              <a:t>)</a:t>
            </a:r>
          </a:p>
        </p:txBody>
      </p:sp>
      <p:sp>
        <p:nvSpPr>
          <p:cNvPr id="64515" name="Rectangle 3"/>
          <p:cNvSpPr>
            <a:spLocks noGrp="1" noChangeArrowheads="1"/>
          </p:cNvSpPr>
          <p:nvPr>
            <p:ph type="body" idx="1"/>
          </p:nvPr>
        </p:nvSpPr>
        <p:spPr/>
        <p:txBody>
          <a:bodyPr>
            <a:normAutofit/>
          </a:bodyPr>
          <a:lstStyle/>
          <a:p>
            <a:r>
              <a:rPr lang="es-ES" altLang="es-ES" dirty="0"/>
              <a:t>Tipo de datos </a:t>
            </a:r>
            <a:r>
              <a:rPr lang="es-ES" altLang="es-ES" dirty="0" err="1"/>
              <a:t>String</a:t>
            </a:r>
            <a:endParaRPr lang="es-ES" altLang="es-ES" dirty="0"/>
          </a:p>
          <a:p>
            <a:pPr lvl="1"/>
            <a:r>
              <a:rPr lang="es-ES" altLang="es-ES" dirty="0"/>
              <a:t>Usados para valores que contienen cadenas de caracteres.</a:t>
            </a:r>
          </a:p>
          <a:p>
            <a:r>
              <a:rPr lang="es-ES" altLang="es-ES" dirty="0"/>
              <a:t>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customer</a:t>
            </a:r>
            <a:r>
              <a:rPr lang="es-ES" altLang="es-ES" dirty="0"/>
              <a:t>" </a:t>
            </a:r>
            <a:r>
              <a:rPr lang="es-ES" altLang="es-ES" dirty="0" err="1"/>
              <a:t>type</a:t>
            </a:r>
            <a:r>
              <a:rPr lang="es-ES" altLang="es-ES" dirty="0"/>
              <a:t>="</a:t>
            </a:r>
            <a:r>
              <a:rPr lang="es-ES" altLang="es-ES" dirty="0" err="1"/>
              <a:t>xs:string</a:t>
            </a:r>
            <a:r>
              <a:rPr lang="es-ES" altLang="es-ES" dirty="0"/>
              <a:t>"/&gt; </a:t>
            </a:r>
          </a:p>
          <a:p>
            <a:endParaRPr lang="es-ES" altLang="es-ES" dirty="0"/>
          </a:p>
          <a:p>
            <a:r>
              <a:rPr lang="es-ES" altLang="es-ES" dirty="0"/>
              <a:t>Uso:</a:t>
            </a:r>
          </a:p>
          <a:p>
            <a:pPr lvl="1"/>
            <a:r>
              <a:rPr lang="es-ES" altLang="es-ES" dirty="0"/>
              <a:t>&lt;</a:t>
            </a:r>
            <a:r>
              <a:rPr lang="es-ES" altLang="es-ES" dirty="0" err="1"/>
              <a:t>customer</a:t>
            </a:r>
            <a:r>
              <a:rPr lang="es-ES" altLang="es-ES" dirty="0"/>
              <a:t>&gt;John Smith&lt;/</a:t>
            </a:r>
            <a:r>
              <a:rPr lang="es-ES" altLang="es-ES" dirty="0" err="1"/>
              <a:t>customer</a:t>
            </a:r>
            <a:r>
              <a:rPr lang="es-ES" altLang="es-ES" dirty="0"/>
              <a:t>&gt;</a:t>
            </a:r>
          </a:p>
          <a:p>
            <a:pPr lvl="1"/>
            <a:r>
              <a:rPr lang="es-ES" altLang="es-ES" dirty="0"/>
              <a:t>&lt;</a:t>
            </a:r>
            <a:r>
              <a:rPr lang="es-ES" altLang="es-ES" dirty="0" err="1"/>
              <a:t>customer</a:t>
            </a:r>
            <a:r>
              <a:rPr lang="es-ES" altLang="es-ES" dirty="0"/>
              <a:t>&gt;       John Smith     &lt;/</a:t>
            </a:r>
            <a:r>
              <a:rPr lang="es-ES" altLang="es-ES" dirty="0" err="1"/>
              <a:t>customer</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46</a:t>
            </a:fld>
            <a:endParaRPr lang="es-ES" dirty="0"/>
          </a:p>
        </p:txBody>
      </p:sp>
    </p:spTree>
    <p:extLst>
      <p:ext uri="{BB962C8B-B14F-4D97-AF65-F5344CB8AC3E}">
        <p14:creationId xmlns:p14="http://schemas.microsoft.com/office/powerpoint/2010/main" val="2784401169"/>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(Derivados de </a:t>
            </a:r>
            <a:r>
              <a:rPr lang="es-ES" altLang="es-ES" dirty="0" err="1"/>
              <a:t>String</a:t>
            </a:r>
            <a:r>
              <a:rPr lang="es-ES" altLang="es-ES" dirty="0"/>
              <a:t>)</a:t>
            </a:r>
          </a:p>
        </p:txBody>
      </p:sp>
      <p:sp>
        <p:nvSpPr>
          <p:cNvPr id="2" name="1 Marcador de pie de página"/>
          <p:cNvSpPr>
            <a:spLocks noGrp="1"/>
          </p:cNvSpPr>
          <p:nvPr>
            <p:ph type="ftr" sz="quarter" idx="10"/>
          </p:nvPr>
        </p:nvSpPr>
        <p:spPr/>
        <p:txBody>
          <a:bodyPr/>
          <a:lstStyle/>
          <a:p>
            <a:r>
              <a:rPr lang="es-ES" altLang="es-ES"/>
              <a:t>XML Schema</a:t>
            </a:r>
          </a:p>
        </p:txBody>
      </p:sp>
      <p:sp>
        <p:nvSpPr>
          <p:cNvPr id="3" name="2 Marcador de número de diapositiva"/>
          <p:cNvSpPr>
            <a:spLocks noGrp="1"/>
          </p:cNvSpPr>
          <p:nvPr>
            <p:ph type="sldNum" sz="quarter" idx="11"/>
          </p:nvPr>
        </p:nvSpPr>
        <p:spPr/>
        <p:txBody>
          <a:bodyPr/>
          <a:lstStyle/>
          <a:p>
            <a:fld id="{53D25E36-894F-4E70-A04B-693E4C90184C}" type="slidenum">
              <a:rPr lang="es-ES" altLang="es-ES" smtClean="0"/>
              <a:pPr/>
              <a:t>47</a:t>
            </a:fld>
            <a:endParaRPr lang="es-ES" altLang="es-ES"/>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869570737"/>
              </p:ext>
            </p:extLst>
          </p:nvPr>
        </p:nvGraphicFramePr>
        <p:xfrm>
          <a:off x="1648638" y="465136"/>
          <a:ext cx="5859424" cy="5194305"/>
        </p:xfrm>
        <a:graphic>
          <a:graphicData uri="http://schemas.openxmlformats.org/drawingml/2006/table">
            <a:tbl>
              <a:tblPr firstRow="1">
                <a:tableStyleId>{72833802-FEF1-4C79-8D5D-14CF1EAF98D9}</a:tableStyleId>
              </a:tblPr>
              <a:tblGrid>
                <a:gridCol w="1346084">
                  <a:extLst>
                    <a:ext uri="{9D8B030D-6E8A-4147-A177-3AD203B41FA5}">
                      <a16:colId xmlns:a16="http://schemas.microsoft.com/office/drawing/2014/main" val="20000"/>
                    </a:ext>
                  </a:extLst>
                </a:gridCol>
                <a:gridCol w="4513340">
                  <a:extLst>
                    <a:ext uri="{9D8B030D-6E8A-4147-A177-3AD203B41FA5}">
                      <a16:colId xmlns:a16="http://schemas.microsoft.com/office/drawing/2014/main" val="20001"/>
                    </a:ext>
                  </a:extLst>
                </a:gridCol>
              </a:tblGrid>
              <a:tr h="295611">
                <a:tc>
                  <a:txBody>
                    <a:bodyPr/>
                    <a:lstStyle/>
                    <a:p>
                      <a:pPr algn="l" fontAlgn="t"/>
                      <a:r>
                        <a:rPr lang="es-ES" sz="1200" dirty="0" err="1">
                          <a:effectLst/>
                        </a:rPr>
                        <a:t>Name</a:t>
                      </a:r>
                      <a:endParaRPr lang="es-ES" sz="1200" dirty="0">
                        <a:effectLst/>
                      </a:endParaRPr>
                    </a:p>
                  </a:txBody>
                  <a:tcPr marL="52788" marR="52788" marT="52788" marB="52788"/>
                </a:tc>
                <a:tc>
                  <a:txBody>
                    <a:bodyPr/>
                    <a:lstStyle/>
                    <a:p>
                      <a:pPr algn="l" fontAlgn="t"/>
                      <a:r>
                        <a:rPr lang="es-ES" sz="1200">
                          <a:effectLst/>
                        </a:rPr>
                        <a:t>Description</a:t>
                      </a:r>
                    </a:p>
                  </a:txBody>
                  <a:tcPr marL="52788" marR="52788" marT="52788" marB="52788"/>
                </a:tc>
                <a:extLst>
                  <a:ext uri="{0D108BD9-81ED-4DB2-BD59-A6C34878D82A}">
                    <a16:rowId xmlns:a16="http://schemas.microsoft.com/office/drawing/2014/main" val="10000"/>
                  </a:ext>
                </a:extLst>
              </a:tr>
              <a:tr h="295611">
                <a:tc>
                  <a:txBody>
                    <a:bodyPr/>
                    <a:lstStyle/>
                    <a:p>
                      <a:pPr fontAlgn="t"/>
                      <a:r>
                        <a:rPr lang="es-ES" sz="1200">
                          <a:effectLst/>
                        </a:rPr>
                        <a:t>ENTITIES</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01"/>
                  </a:ext>
                </a:extLst>
              </a:tr>
              <a:tr h="295611">
                <a:tc>
                  <a:txBody>
                    <a:bodyPr/>
                    <a:lstStyle/>
                    <a:p>
                      <a:pPr fontAlgn="t"/>
                      <a:r>
                        <a:rPr lang="es-ES" sz="1200">
                          <a:effectLst/>
                        </a:rPr>
                        <a:t>ENTITY</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02"/>
                  </a:ext>
                </a:extLst>
              </a:tr>
              <a:tr h="485646">
                <a:tc>
                  <a:txBody>
                    <a:bodyPr/>
                    <a:lstStyle/>
                    <a:p>
                      <a:pPr fontAlgn="t"/>
                      <a:r>
                        <a:rPr lang="es-ES" sz="1200">
                          <a:effectLst/>
                        </a:rPr>
                        <a:t>ID</a:t>
                      </a:r>
                    </a:p>
                  </a:txBody>
                  <a:tcPr marL="52788" marR="52788" marT="52788" marB="52788"/>
                </a:tc>
                <a:tc>
                  <a:txBody>
                    <a:bodyPr/>
                    <a:lstStyle/>
                    <a:p>
                      <a:pPr fontAlgn="t"/>
                      <a:r>
                        <a:rPr lang="en-US" sz="1200">
                          <a:effectLst/>
                        </a:rPr>
                        <a:t>A string that represents the ID attribute in XML (only used with schema attributes)</a:t>
                      </a:r>
                    </a:p>
                  </a:txBody>
                  <a:tcPr marL="52788" marR="52788" marT="52788" marB="52788"/>
                </a:tc>
                <a:extLst>
                  <a:ext uri="{0D108BD9-81ED-4DB2-BD59-A6C34878D82A}">
                    <a16:rowId xmlns:a16="http://schemas.microsoft.com/office/drawing/2014/main" val="10003"/>
                  </a:ext>
                </a:extLst>
              </a:tr>
              <a:tr h="485646">
                <a:tc>
                  <a:txBody>
                    <a:bodyPr/>
                    <a:lstStyle/>
                    <a:p>
                      <a:pPr fontAlgn="t"/>
                      <a:r>
                        <a:rPr lang="es-ES" sz="1200">
                          <a:effectLst/>
                        </a:rPr>
                        <a:t>IDREF</a:t>
                      </a:r>
                    </a:p>
                  </a:txBody>
                  <a:tcPr marL="52788" marR="52788" marT="52788" marB="52788"/>
                </a:tc>
                <a:tc>
                  <a:txBody>
                    <a:bodyPr/>
                    <a:lstStyle/>
                    <a:p>
                      <a:pPr fontAlgn="t"/>
                      <a:r>
                        <a:rPr lang="en-US" sz="1200">
                          <a:effectLst/>
                        </a:rPr>
                        <a:t>A string that represents the IDREF attribute in XML (only used with schema attributes)</a:t>
                      </a:r>
                    </a:p>
                  </a:txBody>
                  <a:tcPr marL="52788" marR="52788" marT="52788" marB="52788"/>
                </a:tc>
                <a:extLst>
                  <a:ext uri="{0D108BD9-81ED-4DB2-BD59-A6C34878D82A}">
                    <a16:rowId xmlns:a16="http://schemas.microsoft.com/office/drawing/2014/main" val="10004"/>
                  </a:ext>
                </a:extLst>
              </a:tr>
              <a:tr h="295611">
                <a:tc>
                  <a:txBody>
                    <a:bodyPr/>
                    <a:lstStyle/>
                    <a:p>
                      <a:pPr fontAlgn="t"/>
                      <a:r>
                        <a:rPr lang="es-ES" sz="1200">
                          <a:effectLst/>
                        </a:rPr>
                        <a:t>IDREFS</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05"/>
                  </a:ext>
                </a:extLst>
              </a:tr>
              <a:tr h="295611">
                <a:tc>
                  <a:txBody>
                    <a:bodyPr/>
                    <a:lstStyle/>
                    <a:p>
                      <a:pPr fontAlgn="t"/>
                      <a:r>
                        <a:rPr lang="es-ES" sz="1200">
                          <a:effectLst/>
                        </a:rPr>
                        <a:t>language</a:t>
                      </a:r>
                    </a:p>
                  </a:txBody>
                  <a:tcPr marL="52788" marR="52788" marT="52788" marB="52788"/>
                </a:tc>
                <a:tc>
                  <a:txBody>
                    <a:bodyPr/>
                    <a:lstStyle/>
                    <a:p>
                      <a:pPr fontAlgn="t"/>
                      <a:r>
                        <a:rPr lang="en-US" sz="1200">
                          <a:effectLst/>
                        </a:rPr>
                        <a:t>A string that contains a valid language id</a:t>
                      </a:r>
                    </a:p>
                  </a:txBody>
                  <a:tcPr marL="52788" marR="52788" marT="52788" marB="52788"/>
                </a:tc>
                <a:extLst>
                  <a:ext uri="{0D108BD9-81ED-4DB2-BD59-A6C34878D82A}">
                    <a16:rowId xmlns:a16="http://schemas.microsoft.com/office/drawing/2014/main" val="10006"/>
                  </a:ext>
                </a:extLst>
              </a:tr>
              <a:tr h="295611">
                <a:tc>
                  <a:txBody>
                    <a:bodyPr/>
                    <a:lstStyle/>
                    <a:p>
                      <a:pPr fontAlgn="t"/>
                      <a:r>
                        <a:rPr lang="es-ES" sz="1200">
                          <a:effectLst/>
                        </a:rPr>
                        <a:t>Name</a:t>
                      </a:r>
                    </a:p>
                  </a:txBody>
                  <a:tcPr marL="52788" marR="52788" marT="52788" marB="52788"/>
                </a:tc>
                <a:tc>
                  <a:txBody>
                    <a:bodyPr/>
                    <a:lstStyle/>
                    <a:p>
                      <a:pPr fontAlgn="t"/>
                      <a:r>
                        <a:rPr lang="en-US" sz="1200">
                          <a:effectLst/>
                        </a:rPr>
                        <a:t>A string that contains a valid XML name</a:t>
                      </a:r>
                    </a:p>
                  </a:txBody>
                  <a:tcPr marL="52788" marR="52788" marT="52788" marB="52788"/>
                </a:tc>
                <a:extLst>
                  <a:ext uri="{0D108BD9-81ED-4DB2-BD59-A6C34878D82A}">
                    <a16:rowId xmlns:a16="http://schemas.microsoft.com/office/drawing/2014/main" val="10007"/>
                  </a:ext>
                </a:extLst>
              </a:tr>
              <a:tr h="295611">
                <a:tc>
                  <a:txBody>
                    <a:bodyPr/>
                    <a:lstStyle/>
                    <a:p>
                      <a:pPr fontAlgn="t"/>
                      <a:r>
                        <a:rPr lang="es-ES" sz="1200">
                          <a:effectLst/>
                        </a:rPr>
                        <a:t>NCName</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08"/>
                  </a:ext>
                </a:extLst>
              </a:tr>
              <a:tr h="485646">
                <a:tc>
                  <a:txBody>
                    <a:bodyPr/>
                    <a:lstStyle/>
                    <a:p>
                      <a:pPr fontAlgn="t"/>
                      <a:r>
                        <a:rPr lang="es-ES" sz="1200">
                          <a:effectLst/>
                        </a:rPr>
                        <a:t>NMTOKEN</a:t>
                      </a:r>
                    </a:p>
                  </a:txBody>
                  <a:tcPr marL="52788" marR="52788" marT="52788" marB="52788"/>
                </a:tc>
                <a:tc>
                  <a:txBody>
                    <a:bodyPr/>
                    <a:lstStyle/>
                    <a:p>
                      <a:pPr fontAlgn="t"/>
                      <a:r>
                        <a:rPr lang="en-US" sz="1200">
                          <a:effectLst/>
                        </a:rPr>
                        <a:t>A string that represents the NMTOKEN attribute in XML (only used with schema attributes)</a:t>
                      </a:r>
                    </a:p>
                  </a:txBody>
                  <a:tcPr marL="52788" marR="52788" marT="52788" marB="52788"/>
                </a:tc>
                <a:extLst>
                  <a:ext uri="{0D108BD9-81ED-4DB2-BD59-A6C34878D82A}">
                    <a16:rowId xmlns:a16="http://schemas.microsoft.com/office/drawing/2014/main" val="10009"/>
                  </a:ext>
                </a:extLst>
              </a:tr>
              <a:tr h="295611">
                <a:tc>
                  <a:txBody>
                    <a:bodyPr/>
                    <a:lstStyle/>
                    <a:p>
                      <a:pPr fontAlgn="t"/>
                      <a:r>
                        <a:rPr lang="es-ES" sz="1200">
                          <a:effectLst/>
                        </a:rPr>
                        <a:t>NMTOKENS</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10"/>
                  </a:ext>
                </a:extLst>
              </a:tr>
              <a:tr h="295611">
                <a:tc>
                  <a:txBody>
                    <a:bodyPr/>
                    <a:lstStyle/>
                    <a:p>
                      <a:pPr fontAlgn="t"/>
                      <a:r>
                        <a:rPr lang="es-ES" sz="1200">
                          <a:effectLst/>
                        </a:rPr>
                        <a:t>normalizedString</a:t>
                      </a:r>
                    </a:p>
                  </a:txBody>
                  <a:tcPr marL="52788" marR="52788" marT="52788" marB="52788"/>
                </a:tc>
                <a:tc>
                  <a:txBody>
                    <a:bodyPr/>
                    <a:lstStyle/>
                    <a:p>
                      <a:pPr fontAlgn="t"/>
                      <a:r>
                        <a:rPr lang="en-US" sz="1200">
                          <a:effectLst/>
                        </a:rPr>
                        <a:t>A string that does not contain line feeds, carriage returns, or tabs</a:t>
                      </a:r>
                    </a:p>
                  </a:txBody>
                  <a:tcPr marL="52788" marR="52788" marT="52788" marB="52788"/>
                </a:tc>
                <a:extLst>
                  <a:ext uri="{0D108BD9-81ED-4DB2-BD59-A6C34878D82A}">
                    <a16:rowId xmlns:a16="http://schemas.microsoft.com/office/drawing/2014/main" val="10011"/>
                  </a:ext>
                </a:extLst>
              </a:tr>
              <a:tr h="295611">
                <a:tc>
                  <a:txBody>
                    <a:bodyPr/>
                    <a:lstStyle/>
                    <a:p>
                      <a:pPr fontAlgn="t"/>
                      <a:r>
                        <a:rPr lang="es-ES" sz="1200">
                          <a:effectLst/>
                        </a:rPr>
                        <a:t>QName</a:t>
                      </a:r>
                    </a:p>
                  </a:txBody>
                  <a:tcPr marL="52788" marR="52788" marT="52788" marB="52788"/>
                </a:tc>
                <a:tc>
                  <a:txBody>
                    <a:bodyPr/>
                    <a:lstStyle/>
                    <a:p>
                      <a:pPr fontAlgn="t"/>
                      <a:r>
                        <a:rPr lang="es-ES" sz="1200">
                          <a:effectLst/>
                        </a:rPr>
                        <a:t> </a:t>
                      </a:r>
                    </a:p>
                  </a:txBody>
                  <a:tcPr marL="52788" marR="52788" marT="52788" marB="52788"/>
                </a:tc>
                <a:extLst>
                  <a:ext uri="{0D108BD9-81ED-4DB2-BD59-A6C34878D82A}">
                    <a16:rowId xmlns:a16="http://schemas.microsoft.com/office/drawing/2014/main" val="10012"/>
                  </a:ext>
                </a:extLst>
              </a:tr>
              <a:tr h="295611">
                <a:tc>
                  <a:txBody>
                    <a:bodyPr/>
                    <a:lstStyle/>
                    <a:p>
                      <a:pPr fontAlgn="t"/>
                      <a:r>
                        <a:rPr lang="es-ES" sz="1200">
                          <a:effectLst/>
                        </a:rPr>
                        <a:t>string</a:t>
                      </a:r>
                    </a:p>
                  </a:txBody>
                  <a:tcPr marL="52788" marR="52788" marT="52788" marB="52788"/>
                </a:tc>
                <a:tc>
                  <a:txBody>
                    <a:bodyPr/>
                    <a:lstStyle/>
                    <a:p>
                      <a:pPr fontAlgn="t"/>
                      <a:r>
                        <a:rPr lang="es-ES" sz="1200">
                          <a:effectLst/>
                        </a:rPr>
                        <a:t>A string</a:t>
                      </a:r>
                    </a:p>
                  </a:txBody>
                  <a:tcPr marL="52788" marR="52788" marT="52788" marB="52788"/>
                </a:tc>
                <a:extLst>
                  <a:ext uri="{0D108BD9-81ED-4DB2-BD59-A6C34878D82A}">
                    <a16:rowId xmlns:a16="http://schemas.microsoft.com/office/drawing/2014/main" val="10013"/>
                  </a:ext>
                </a:extLst>
              </a:tr>
              <a:tr h="485646">
                <a:tc>
                  <a:txBody>
                    <a:bodyPr/>
                    <a:lstStyle/>
                    <a:p>
                      <a:pPr fontAlgn="t"/>
                      <a:r>
                        <a:rPr lang="es-ES" sz="1200">
                          <a:effectLst/>
                        </a:rPr>
                        <a:t>token</a:t>
                      </a:r>
                    </a:p>
                  </a:txBody>
                  <a:tcPr marL="52788" marR="52788" marT="52788" marB="52788"/>
                </a:tc>
                <a:tc>
                  <a:txBody>
                    <a:bodyPr/>
                    <a:lstStyle/>
                    <a:p>
                      <a:pPr fontAlgn="t"/>
                      <a:r>
                        <a:rPr lang="en-US" sz="1200" dirty="0">
                          <a:effectLst/>
                        </a:rPr>
                        <a:t>A string that does not contain line feeds, carriage returns, tabs, leading or trailing spaces, or multiple spaces</a:t>
                      </a:r>
                    </a:p>
                  </a:txBody>
                  <a:tcPr marL="52788" marR="52788" marT="52788" marB="52788"/>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51101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NormalizedString</a:t>
            </a:r>
            <a:r>
              <a:rPr lang="es-ES" altLang="es-ES" dirty="0"/>
              <a:t>)</a:t>
            </a:r>
          </a:p>
        </p:txBody>
      </p:sp>
      <p:sp>
        <p:nvSpPr>
          <p:cNvPr id="66563" name="Rectangle 3"/>
          <p:cNvSpPr>
            <a:spLocks noGrp="1" noChangeArrowheads="1"/>
          </p:cNvSpPr>
          <p:nvPr>
            <p:ph type="body" idx="1"/>
          </p:nvPr>
        </p:nvSpPr>
        <p:spPr/>
        <p:txBody>
          <a:bodyPr>
            <a:normAutofit fontScale="92500" lnSpcReduction="20000"/>
          </a:bodyPr>
          <a:lstStyle/>
          <a:p>
            <a:r>
              <a:rPr lang="es-ES" altLang="es-ES" dirty="0"/>
              <a:t>Tipos de datos: </a:t>
            </a:r>
            <a:r>
              <a:rPr lang="es-ES" altLang="es-ES" dirty="0" err="1"/>
              <a:t>NormalizedString</a:t>
            </a:r>
            <a:endParaRPr lang="es-ES" altLang="es-ES" dirty="0"/>
          </a:p>
          <a:p>
            <a:pPr lvl="1"/>
            <a:r>
              <a:rPr lang="es-ES" altLang="es-ES" dirty="0"/>
              <a:t>Contienes caracteres, pero el procesador XML removerá los saltos de línea, avances de carro y tabuladores (sustitución con espacios). </a:t>
            </a:r>
          </a:p>
          <a:p>
            <a:endParaRPr lang="es-ES" altLang="es-ES" dirty="0"/>
          </a:p>
          <a:p>
            <a:r>
              <a:rPr lang="es-ES" altLang="es-ES" dirty="0"/>
              <a:t>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customer</a:t>
            </a:r>
            <a:r>
              <a:rPr lang="es-ES" altLang="es-ES" dirty="0"/>
              <a:t>" </a:t>
            </a:r>
            <a:r>
              <a:rPr lang="es-ES" altLang="es-ES" dirty="0" err="1"/>
              <a:t>type</a:t>
            </a:r>
            <a:r>
              <a:rPr lang="es-ES" altLang="es-ES" dirty="0"/>
              <a:t>="</a:t>
            </a:r>
            <a:r>
              <a:rPr lang="es-ES" altLang="es-ES" dirty="0" err="1"/>
              <a:t>xs:normalizedString</a:t>
            </a:r>
            <a:r>
              <a:rPr lang="es-ES" altLang="es-ES" dirty="0"/>
              <a:t>"/&gt; </a:t>
            </a:r>
          </a:p>
          <a:p>
            <a:endParaRPr lang="es-ES" altLang="es-ES" dirty="0"/>
          </a:p>
          <a:p>
            <a:r>
              <a:rPr lang="es-ES" altLang="es-ES" dirty="0"/>
              <a:t>Uso:</a:t>
            </a:r>
          </a:p>
          <a:p>
            <a:pPr lvl="1"/>
            <a:r>
              <a:rPr lang="es-ES" altLang="es-ES" dirty="0"/>
              <a:t>&lt;</a:t>
            </a:r>
            <a:r>
              <a:rPr lang="es-ES" altLang="es-ES" dirty="0" err="1"/>
              <a:t>customer</a:t>
            </a:r>
            <a:r>
              <a:rPr lang="es-ES" altLang="es-ES" dirty="0"/>
              <a:t>&gt;John Smith&lt;/</a:t>
            </a:r>
            <a:r>
              <a:rPr lang="es-ES" altLang="es-ES" dirty="0" err="1"/>
              <a:t>customer</a:t>
            </a:r>
            <a:r>
              <a:rPr lang="es-ES" altLang="es-ES" dirty="0"/>
              <a:t>&gt;</a:t>
            </a:r>
          </a:p>
          <a:p>
            <a:pPr lvl="1"/>
            <a:r>
              <a:rPr lang="es-ES" altLang="es-ES" dirty="0"/>
              <a:t>&lt;</a:t>
            </a:r>
            <a:r>
              <a:rPr lang="es-ES" altLang="es-ES" dirty="0" err="1"/>
              <a:t>customer</a:t>
            </a:r>
            <a:r>
              <a:rPr lang="es-ES" altLang="es-ES" dirty="0"/>
              <a:t>&gt;       John Smith     &lt;/</a:t>
            </a:r>
            <a:r>
              <a:rPr lang="es-ES" altLang="es-ES" dirty="0" err="1"/>
              <a:t>customer</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48</a:t>
            </a:fld>
            <a:endParaRPr lang="es-ES" dirty="0"/>
          </a:p>
        </p:txBody>
      </p:sp>
    </p:spTree>
    <p:extLst>
      <p:ext uri="{BB962C8B-B14F-4D97-AF65-F5344CB8AC3E}">
        <p14:creationId xmlns:p14="http://schemas.microsoft.com/office/powerpoint/2010/main" val="2239546456"/>
      </p:ext>
    </p:extLst>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Token</a:t>
            </a:r>
            <a:r>
              <a:rPr lang="es-ES" altLang="es-ES" dirty="0"/>
              <a:t>)</a:t>
            </a:r>
          </a:p>
        </p:txBody>
      </p:sp>
      <p:sp>
        <p:nvSpPr>
          <p:cNvPr id="67587" name="Rectangle 3"/>
          <p:cNvSpPr>
            <a:spLocks noGrp="1" noChangeArrowheads="1"/>
          </p:cNvSpPr>
          <p:nvPr>
            <p:ph type="body" idx="1"/>
          </p:nvPr>
        </p:nvSpPr>
        <p:spPr/>
        <p:txBody>
          <a:bodyPr>
            <a:normAutofit fontScale="92500" lnSpcReduction="20000"/>
          </a:bodyPr>
          <a:lstStyle/>
          <a:p>
            <a:r>
              <a:rPr lang="es-ES" altLang="es-ES" dirty="0"/>
              <a:t>Tipos de datos: </a:t>
            </a:r>
            <a:r>
              <a:rPr lang="es-ES" altLang="es-ES" dirty="0" err="1"/>
              <a:t>Token</a:t>
            </a:r>
            <a:endParaRPr lang="es-ES" altLang="es-ES" dirty="0"/>
          </a:p>
          <a:p>
            <a:pPr lvl="1"/>
            <a:r>
              <a:rPr lang="es-ES" altLang="es-ES" dirty="0"/>
              <a:t>Contienes caracteres, pero el procesador XML removerá los saltos de línea, avances de carro, tabuladores y múltiples espacios (sustitución con espacios). Adicionalmente, remueve los espacios al inicio y final de cada línea. </a:t>
            </a:r>
          </a:p>
          <a:p>
            <a:endParaRPr lang="es-ES" altLang="es-ES" dirty="0"/>
          </a:p>
          <a:p>
            <a:r>
              <a:rPr lang="es-ES" altLang="es-ES" dirty="0"/>
              <a:t>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customer</a:t>
            </a:r>
            <a:r>
              <a:rPr lang="es-ES" altLang="es-ES" dirty="0"/>
              <a:t>" </a:t>
            </a:r>
            <a:r>
              <a:rPr lang="es-ES" altLang="es-ES" dirty="0" err="1"/>
              <a:t>type</a:t>
            </a:r>
            <a:r>
              <a:rPr lang="es-ES" altLang="es-ES" dirty="0"/>
              <a:t>="</a:t>
            </a:r>
            <a:r>
              <a:rPr lang="es-ES" altLang="es-ES" dirty="0" err="1"/>
              <a:t>xs:token</a:t>
            </a:r>
            <a:r>
              <a:rPr lang="es-ES" altLang="es-ES" dirty="0"/>
              <a:t>"/&gt; </a:t>
            </a:r>
          </a:p>
          <a:p>
            <a:endParaRPr lang="es-ES" altLang="es-ES" dirty="0"/>
          </a:p>
          <a:p>
            <a:r>
              <a:rPr lang="es-ES" altLang="es-ES" dirty="0"/>
              <a:t>Uso:</a:t>
            </a:r>
          </a:p>
          <a:p>
            <a:pPr lvl="1"/>
            <a:r>
              <a:rPr lang="es-ES" altLang="es-ES" dirty="0"/>
              <a:t>&lt;</a:t>
            </a:r>
            <a:r>
              <a:rPr lang="es-ES" altLang="es-ES" dirty="0" err="1"/>
              <a:t>customer</a:t>
            </a:r>
            <a:r>
              <a:rPr lang="es-ES" altLang="es-ES" dirty="0"/>
              <a:t>&gt;John Smith&lt;/</a:t>
            </a:r>
            <a:r>
              <a:rPr lang="es-ES" altLang="es-ES" dirty="0" err="1"/>
              <a:t>customer</a:t>
            </a:r>
            <a:r>
              <a:rPr lang="es-ES" altLang="es-ES" dirty="0"/>
              <a:t>&gt;</a:t>
            </a:r>
          </a:p>
          <a:p>
            <a:pPr lvl="1"/>
            <a:r>
              <a:rPr lang="es-ES" altLang="es-ES" dirty="0"/>
              <a:t>&lt;</a:t>
            </a:r>
            <a:r>
              <a:rPr lang="es-ES" altLang="es-ES" dirty="0" err="1"/>
              <a:t>customer</a:t>
            </a:r>
            <a:r>
              <a:rPr lang="es-ES" altLang="es-ES" dirty="0"/>
              <a:t>&gt;       John Smith     &lt;/</a:t>
            </a:r>
            <a:r>
              <a:rPr lang="es-ES" altLang="es-ES" dirty="0" err="1"/>
              <a:t>customer</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49</a:t>
            </a:fld>
            <a:endParaRPr lang="es-ES" dirty="0"/>
          </a:p>
        </p:txBody>
      </p:sp>
    </p:spTree>
    <p:extLst>
      <p:ext uri="{BB962C8B-B14F-4D97-AF65-F5344CB8AC3E}">
        <p14:creationId xmlns:p14="http://schemas.microsoft.com/office/powerpoint/2010/main" val="261251664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Distinguiendo términos</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5</a:t>
            </a:fld>
            <a:endParaRPr lang="es-ES" dirty="0"/>
          </a:p>
        </p:txBody>
      </p:sp>
      <p:sp>
        <p:nvSpPr>
          <p:cNvPr id="7" name="AutoShape 9" descr="Image result for xml schema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AutoShape 11" descr="Image result for xml schema ic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7180"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986" y="2179839"/>
            <a:ext cx="1224136" cy="1224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8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8564" y="2223101"/>
            <a:ext cx="1137612" cy="1137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664986" y="1371420"/>
            <a:ext cx="1337674" cy="646331"/>
          </a:xfrm>
          <a:prstGeom prst="rect">
            <a:avLst/>
          </a:prstGeom>
          <a:noFill/>
        </p:spPr>
        <p:txBody>
          <a:bodyPr wrap="none" rtlCol="0">
            <a:spAutoFit/>
          </a:bodyPr>
          <a:lstStyle/>
          <a:p>
            <a:pPr algn="ctr"/>
            <a:r>
              <a:rPr lang="es-ES" dirty="0">
                <a:solidFill>
                  <a:srgbClr val="C00000"/>
                </a:solidFill>
              </a:rPr>
              <a:t>Documento </a:t>
            </a:r>
          </a:p>
          <a:p>
            <a:pPr algn="ctr"/>
            <a:r>
              <a:rPr lang="es-ES" dirty="0">
                <a:solidFill>
                  <a:srgbClr val="C00000"/>
                </a:solidFill>
              </a:rPr>
              <a:t>XML</a:t>
            </a:r>
          </a:p>
        </p:txBody>
      </p:sp>
      <p:sp>
        <p:nvSpPr>
          <p:cNvPr id="18" name="17 CuadroTexto"/>
          <p:cNvSpPr txBox="1"/>
          <p:nvPr/>
        </p:nvSpPr>
        <p:spPr>
          <a:xfrm>
            <a:off x="4499992" y="932527"/>
            <a:ext cx="2388346" cy="1200329"/>
          </a:xfrm>
          <a:prstGeom prst="rect">
            <a:avLst/>
          </a:prstGeom>
          <a:noFill/>
        </p:spPr>
        <p:txBody>
          <a:bodyPr wrap="none" rtlCol="0">
            <a:spAutoFit/>
          </a:bodyPr>
          <a:lstStyle/>
          <a:p>
            <a:pPr algn="ctr"/>
            <a:r>
              <a:rPr lang="es-ES" dirty="0">
                <a:solidFill>
                  <a:srgbClr val="C00000"/>
                </a:solidFill>
              </a:rPr>
              <a:t>Documento esquema</a:t>
            </a:r>
          </a:p>
          <a:p>
            <a:pPr algn="ctr"/>
            <a:r>
              <a:rPr lang="es-ES" i="1" dirty="0">
                <a:solidFill>
                  <a:srgbClr val="C00000"/>
                </a:solidFill>
              </a:rPr>
              <a:t>(</a:t>
            </a:r>
            <a:r>
              <a:rPr lang="es-ES" i="1" dirty="0" err="1">
                <a:solidFill>
                  <a:srgbClr val="C00000"/>
                </a:solidFill>
              </a:rPr>
              <a:t>schema</a:t>
            </a:r>
            <a:r>
              <a:rPr lang="es-ES" i="1" dirty="0">
                <a:solidFill>
                  <a:srgbClr val="C00000"/>
                </a:solidFill>
              </a:rPr>
              <a:t> </a:t>
            </a:r>
            <a:r>
              <a:rPr lang="es-ES" i="1" dirty="0" err="1">
                <a:solidFill>
                  <a:srgbClr val="C00000"/>
                </a:solidFill>
              </a:rPr>
              <a:t>document</a:t>
            </a:r>
            <a:r>
              <a:rPr lang="es-ES" i="1" dirty="0">
                <a:solidFill>
                  <a:srgbClr val="C00000"/>
                </a:solidFill>
              </a:rPr>
              <a:t>) o </a:t>
            </a:r>
          </a:p>
          <a:p>
            <a:pPr algn="ctr"/>
            <a:r>
              <a:rPr lang="es-ES" dirty="0">
                <a:solidFill>
                  <a:srgbClr val="C00000"/>
                </a:solidFill>
              </a:rPr>
              <a:t> Definición de esquema</a:t>
            </a:r>
          </a:p>
          <a:p>
            <a:pPr algn="ctr"/>
            <a:r>
              <a:rPr lang="es-ES" i="1" dirty="0">
                <a:solidFill>
                  <a:srgbClr val="C00000"/>
                </a:solidFill>
              </a:rPr>
              <a:t>(</a:t>
            </a:r>
            <a:r>
              <a:rPr lang="es-ES" i="1" dirty="0" err="1">
                <a:solidFill>
                  <a:srgbClr val="C00000"/>
                </a:solidFill>
              </a:rPr>
              <a:t>schema</a:t>
            </a:r>
            <a:r>
              <a:rPr lang="es-ES" i="1" dirty="0">
                <a:solidFill>
                  <a:srgbClr val="C00000"/>
                </a:solidFill>
              </a:rPr>
              <a:t> </a:t>
            </a:r>
            <a:r>
              <a:rPr lang="es-ES" i="1" dirty="0" err="1">
                <a:solidFill>
                  <a:srgbClr val="C00000"/>
                </a:solidFill>
              </a:rPr>
              <a:t>definition</a:t>
            </a:r>
            <a:r>
              <a:rPr lang="es-ES" i="1" dirty="0">
                <a:solidFill>
                  <a:srgbClr val="C00000"/>
                </a:solidFill>
              </a:rPr>
              <a:t>)</a:t>
            </a:r>
          </a:p>
        </p:txBody>
      </p:sp>
      <p:cxnSp>
        <p:nvCxnSpPr>
          <p:cNvPr id="12" name="11 Conector recto de flecha"/>
          <p:cNvCxnSpPr>
            <a:stCxn id="7180" idx="3"/>
            <a:endCxn id="7181" idx="1"/>
          </p:cNvCxnSpPr>
          <p:nvPr/>
        </p:nvCxnSpPr>
        <p:spPr bwMode="auto">
          <a:xfrm>
            <a:off x="1889122" y="2791907"/>
            <a:ext cx="3129442"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tx1">
                <a:gamma/>
                <a:shade val="60000"/>
                <a:invGamma/>
              </a:schemeClr>
            </a:prstShdw>
          </a:effectLst>
        </p:spPr>
      </p:cxnSp>
      <p:sp>
        <p:nvSpPr>
          <p:cNvPr id="21" name="20 CuadroTexto"/>
          <p:cNvSpPr txBox="1"/>
          <p:nvPr/>
        </p:nvSpPr>
        <p:spPr>
          <a:xfrm>
            <a:off x="2195736" y="2073697"/>
            <a:ext cx="2497332" cy="646331"/>
          </a:xfrm>
          <a:prstGeom prst="rect">
            <a:avLst/>
          </a:prstGeom>
          <a:noFill/>
        </p:spPr>
        <p:txBody>
          <a:bodyPr wrap="square" rtlCol="0">
            <a:spAutoFit/>
          </a:bodyPr>
          <a:lstStyle/>
          <a:p>
            <a:pPr algn="ctr"/>
            <a:r>
              <a:rPr lang="es-ES" i="1" dirty="0">
                <a:solidFill>
                  <a:schemeClr val="tx2"/>
                </a:solidFill>
              </a:rPr>
              <a:t>Puede definir su estructura en un</a:t>
            </a:r>
          </a:p>
        </p:txBody>
      </p:sp>
      <p:pic>
        <p:nvPicPr>
          <p:cNvPr id="29" name="Picture 7" descr="Image result for xml schema ic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8" y="3404168"/>
            <a:ext cx="1004720" cy="1176960"/>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30 Conector angular"/>
          <p:cNvCxnSpPr>
            <a:stCxn id="7181" idx="2"/>
            <a:endCxn id="29" idx="1"/>
          </p:cNvCxnSpPr>
          <p:nvPr/>
        </p:nvCxnSpPr>
        <p:spPr bwMode="auto">
          <a:xfrm rot="16200000" flipH="1">
            <a:off x="5879842" y="3068241"/>
            <a:ext cx="631935" cy="1216878"/>
          </a:xfrm>
          <a:prstGeom prst="bentConnector2">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tx1">
                <a:gamma/>
                <a:shade val="60000"/>
                <a:invGamma/>
              </a:schemeClr>
            </a:prstShdw>
          </a:effectLst>
        </p:spPr>
      </p:cxnSp>
      <p:sp>
        <p:nvSpPr>
          <p:cNvPr id="41" name="40 CuadroTexto"/>
          <p:cNvSpPr txBox="1"/>
          <p:nvPr/>
        </p:nvSpPr>
        <p:spPr>
          <a:xfrm>
            <a:off x="5643096" y="3501008"/>
            <a:ext cx="1089144" cy="369332"/>
          </a:xfrm>
          <a:prstGeom prst="rect">
            <a:avLst/>
          </a:prstGeom>
          <a:noFill/>
        </p:spPr>
        <p:txBody>
          <a:bodyPr wrap="none" rtlCol="0">
            <a:spAutoFit/>
          </a:bodyPr>
          <a:lstStyle/>
          <a:p>
            <a:r>
              <a:rPr lang="es-ES" i="1" dirty="0">
                <a:solidFill>
                  <a:schemeClr val="tx2"/>
                </a:solidFill>
              </a:rPr>
              <a:t>Escrito en</a:t>
            </a:r>
          </a:p>
        </p:txBody>
      </p:sp>
      <p:sp>
        <p:nvSpPr>
          <p:cNvPr id="42" name="41 CuadroTexto"/>
          <p:cNvSpPr txBox="1"/>
          <p:nvPr/>
        </p:nvSpPr>
        <p:spPr>
          <a:xfrm>
            <a:off x="6300192" y="4598058"/>
            <a:ext cx="2129942" cy="923330"/>
          </a:xfrm>
          <a:prstGeom prst="rect">
            <a:avLst/>
          </a:prstGeom>
          <a:noFill/>
        </p:spPr>
        <p:txBody>
          <a:bodyPr wrap="none" rtlCol="0">
            <a:spAutoFit/>
          </a:bodyPr>
          <a:lstStyle/>
          <a:p>
            <a:pPr algn="ctr"/>
            <a:r>
              <a:rPr lang="es-ES" dirty="0">
                <a:solidFill>
                  <a:srgbClr val="C00000"/>
                </a:solidFill>
              </a:rPr>
              <a:t>XSD</a:t>
            </a:r>
          </a:p>
          <a:p>
            <a:pPr algn="ctr"/>
            <a:r>
              <a:rPr lang="es-ES" dirty="0">
                <a:solidFill>
                  <a:srgbClr val="C00000"/>
                </a:solidFill>
              </a:rPr>
              <a:t>(XML </a:t>
            </a:r>
            <a:r>
              <a:rPr lang="es-ES" dirty="0" err="1">
                <a:solidFill>
                  <a:srgbClr val="C00000"/>
                </a:solidFill>
              </a:rPr>
              <a:t>Schema</a:t>
            </a:r>
            <a:r>
              <a:rPr lang="es-ES" dirty="0">
                <a:solidFill>
                  <a:srgbClr val="C00000"/>
                </a:solidFill>
              </a:rPr>
              <a:t> </a:t>
            </a:r>
          </a:p>
          <a:p>
            <a:pPr algn="ctr"/>
            <a:r>
              <a:rPr lang="es-ES" dirty="0" err="1">
                <a:solidFill>
                  <a:srgbClr val="C00000"/>
                </a:solidFill>
              </a:rPr>
              <a:t>Definition</a:t>
            </a:r>
            <a:r>
              <a:rPr lang="es-ES" dirty="0">
                <a:solidFill>
                  <a:srgbClr val="C00000"/>
                </a:solidFill>
              </a:rPr>
              <a:t> </a:t>
            </a:r>
            <a:r>
              <a:rPr lang="es-ES" dirty="0" err="1">
                <a:solidFill>
                  <a:srgbClr val="C00000"/>
                </a:solidFill>
              </a:rPr>
              <a:t>Language</a:t>
            </a:r>
            <a:r>
              <a:rPr lang="es-ES" dirty="0">
                <a:solidFill>
                  <a:srgbClr val="C00000"/>
                </a:solidFill>
              </a:rPr>
              <a:t>)</a:t>
            </a:r>
          </a:p>
        </p:txBody>
      </p:sp>
    </p:spTree>
    <p:extLst>
      <p:ext uri="{BB962C8B-B14F-4D97-AF65-F5344CB8AC3E}">
        <p14:creationId xmlns:p14="http://schemas.microsoft.com/office/powerpoint/2010/main" val="38288296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ES" altLang="es-ES" dirty="0"/>
              <a:t>Restricciones sobre </a:t>
            </a:r>
            <a:r>
              <a:rPr lang="es-ES" altLang="es-ES" dirty="0" err="1"/>
              <a:t>String</a:t>
            </a:r>
            <a:endParaRPr lang="es-ES" altLang="es-ES" dirty="0"/>
          </a:p>
        </p:txBody>
      </p:sp>
      <p:sp>
        <p:nvSpPr>
          <p:cNvPr id="68611" name="Rectangle 3"/>
          <p:cNvSpPr>
            <a:spLocks noGrp="1" noChangeArrowheads="1"/>
          </p:cNvSpPr>
          <p:nvPr>
            <p:ph type="body" idx="1"/>
          </p:nvPr>
        </p:nvSpPr>
        <p:spPr/>
        <p:txBody>
          <a:bodyPr/>
          <a:lstStyle/>
          <a:p>
            <a:r>
              <a:rPr lang="es-ES" altLang="es-ES" dirty="0"/>
              <a:t>Restricciones sobre </a:t>
            </a:r>
            <a:r>
              <a:rPr lang="es-ES" altLang="es-ES" dirty="0" err="1"/>
              <a:t>String</a:t>
            </a:r>
            <a:r>
              <a:rPr lang="es-ES" altLang="es-ES" dirty="0"/>
              <a:t>:</a:t>
            </a:r>
          </a:p>
          <a:p>
            <a:pPr lvl="1"/>
            <a:r>
              <a:rPr lang="es-ES" altLang="es-ES" dirty="0" err="1"/>
              <a:t>enumeration</a:t>
            </a:r>
            <a:r>
              <a:rPr lang="es-ES" altLang="es-ES" dirty="0"/>
              <a:t> </a:t>
            </a:r>
          </a:p>
          <a:p>
            <a:pPr lvl="1"/>
            <a:r>
              <a:rPr lang="es-ES" altLang="es-ES" dirty="0" err="1"/>
              <a:t>length</a:t>
            </a:r>
            <a:r>
              <a:rPr lang="es-ES" altLang="es-ES" dirty="0"/>
              <a:t> </a:t>
            </a:r>
          </a:p>
          <a:p>
            <a:pPr lvl="1"/>
            <a:r>
              <a:rPr lang="es-ES" altLang="es-ES" dirty="0" err="1"/>
              <a:t>maxLength</a:t>
            </a:r>
            <a:r>
              <a:rPr lang="es-ES" altLang="es-ES" dirty="0"/>
              <a:t> </a:t>
            </a:r>
          </a:p>
          <a:p>
            <a:pPr lvl="1"/>
            <a:r>
              <a:rPr lang="es-ES" altLang="es-ES" dirty="0" err="1"/>
              <a:t>minLength</a:t>
            </a:r>
            <a:r>
              <a:rPr lang="es-ES" altLang="es-ES" dirty="0"/>
              <a:t> </a:t>
            </a:r>
          </a:p>
          <a:p>
            <a:pPr lvl="1"/>
            <a:r>
              <a:rPr lang="es-ES" altLang="es-ES" dirty="0" err="1"/>
              <a:t>pattern</a:t>
            </a:r>
            <a:r>
              <a:rPr lang="es-ES" altLang="es-ES" dirty="0"/>
              <a:t> </a:t>
            </a:r>
          </a:p>
          <a:p>
            <a:pPr lvl="1"/>
            <a:r>
              <a:rPr lang="es-ES" altLang="es-ES" dirty="0" err="1"/>
              <a:t>whiteSpace</a:t>
            </a:r>
            <a:r>
              <a:rPr lang="es-ES" altLang="es-ES" dirty="0"/>
              <a: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50</a:t>
            </a:fld>
            <a:endParaRPr lang="es-ES" dirty="0"/>
          </a:p>
        </p:txBody>
      </p:sp>
    </p:spTree>
    <p:extLst>
      <p:ext uri="{BB962C8B-B14F-4D97-AF65-F5344CB8AC3E}">
        <p14:creationId xmlns:p14="http://schemas.microsoft.com/office/powerpoint/2010/main" val="3945750262"/>
      </p:ext>
    </p:extLst>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(Date)</a:t>
            </a:r>
          </a:p>
        </p:txBody>
      </p:sp>
      <p:sp>
        <p:nvSpPr>
          <p:cNvPr id="69635" name="Rectangle 3"/>
          <p:cNvSpPr>
            <a:spLocks noGrp="1" noChangeArrowheads="1"/>
          </p:cNvSpPr>
          <p:nvPr>
            <p:ph type="body" idx="1"/>
          </p:nvPr>
        </p:nvSpPr>
        <p:spPr/>
        <p:txBody>
          <a:bodyPr>
            <a:normAutofit fontScale="77500" lnSpcReduction="20000"/>
          </a:bodyPr>
          <a:lstStyle/>
          <a:p>
            <a:r>
              <a:rPr lang="es-ES" altLang="es-ES" dirty="0"/>
              <a:t>Tipos de dato: Date </a:t>
            </a:r>
          </a:p>
          <a:p>
            <a:pPr lvl="1"/>
            <a:r>
              <a:rPr lang="es-ES" altLang="es-ES" dirty="0"/>
              <a:t>Especifica una fecha </a:t>
            </a:r>
          </a:p>
          <a:p>
            <a:pPr lvl="1"/>
            <a:r>
              <a:rPr lang="es-ES" altLang="es-ES" dirty="0"/>
              <a:t>Debe ser especificado de la siguiente manera “YYYY-MM-DD“:</a:t>
            </a:r>
          </a:p>
          <a:p>
            <a:pPr lvl="2"/>
            <a:r>
              <a:rPr lang="es-ES" altLang="es-ES" dirty="0"/>
              <a:t>YYYY indica el año</a:t>
            </a:r>
          </a:p>
          <a:p>
            <a:pPr lvl="2"/>
            <a:r>
              <a:rPr lang="es-ES" altLang="es-ES" dirty="0"/>
              <a:t>MM indica el mes </a:t>
            </a:r>
          </a:p>
          <a:p>
            <a:pPr lvl="2"/>
            <a:r>
              <a:rPr lang="es-ES" altLang="es-ES" dirty="0"/>
              <a:t>DD indica el día </a:t>
            </a:r>
          </a:p>
          <a:p>
            <a:r>
              <a:rPr lang="es-ES" altLang="es-ES" dirty="0"/>
              <a:t> 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start</a:t>
            </a:r>
            <a:r>
              <a:rPr lang="es-ES" altLang="es-ES" dirty="0"/>
              <a:t>" </a:t>
            </a:r>
            <a:r>
              <a:rPr lang="es-ES" altLang="es-ES" dirty="0" err="1"/>
              <a:t>type</a:t>
            </a:r>
            <a:r>
              <a:rPr lang="es-ES" altLang="es-ES" dirty="0"/>
              <a:t>="</a:t>
            </a:r>
            <a:r>
              <a:rPr lang="es-ES" altLang="es-ES" dirty="0" err="1"/>
              <a:t>xs:date</a:t>
            </a:r>
            <a:r>
              <a:rPr lang="es-ES" altLang="es-ES" dirty="0"/>
              <a:t>"/&gt; </a:t>
            </a:r>
          </a:p>
          <a:p>
            <a:endParaRPr lang="es-ES" altLang="es-ES" dirty="0"/>
          </a:p>
          <a:p>
            <a:r>
              <a:rPr lang="es-ES" altLang="es-ES" dirty="0"/>
              <a:t>Uso:</a:t>
            </a:r>
          </a:p>
          <a:p>
            <a:pPr lvl="1"/>
            <a:r>
              <a:rPr lang="es-ES" altLang="es-ES" dirty="0"/>
              <a:t>&lt;</a:t>
            </a:r>
            <a:r>
              <a:rPr lang="es-ES" altLang="es-ES" dirty="0" err="1"/>
              <a:t>start</a:t>
            </a:r>
            <a:r>
              <a:rPr lang="es-ES" altLang="es-ES" dirty="0"/>
              <a:t>&gt;2002-09-24&lt;/</a:t>
            </a:r>
            <a:r>
              <a:rPr lang="es-ES" altLang="es-ES" dirty="0" err="1"/>
              <a:t>start</a:t>
            </a:r>
            <a:r>
              <a:rPr lang="es-ES" altLang="es-ES" dirty="0"/>
              <a:t>&gt; </a:t>
            </a:r>
          </a:p>
          <a:p>
            <a:r>
              <a:rPr lang="es-ES" altLang="es-ES" dirty="0"/>
              <a:t> Zona:</a:t>
            </a:r>
          </a:p>
          <a:p>
            <a:pPr lvl="1"/>
            <a:r>
              <a:rPr lang="es-ES" altLang="es-ES" dirty="0"/>
              <a:t>&lt;</a:t>
            </a:r>
            <a:r>
              <a:rPr lang="es-ES" altLang="es-ES" dirty="0" err="1"/>
              <a:t>start</a:t>
            </a:r>
            <a:r>
              <a:rPr lang="es-ES" altLang="es-ES" dirty="0"/>
              <a:t>&gt;2002-09-24Z&lt;/</a:t>
            </a:r>
            <a:r>
              <a:rPr lang="es-ES" altLang="es-ES" dirty="0" err="1"/>
              <a:t>start</a:t>
            </a:r>
            <a:r>
              <a:rPr lang="es-ES" altLang="es-ES" dirty="0"/>
              <a:t>&gt; </a:t>
            </a:r>
          </a:p>
          <a:p>
            <a:pPr lvl="1"/>
            <a:r>
              <a:rPr lang="es-ES" altLang="es-ES" dirty="0"/>
              <a:t>&lt;</a:t>
            </a:r>
            <a:r>
              <a:rPr lang="es-ES" altLang="es-ES" dirty="0" err="1"/>
              <a:t>start</a:t>
            </a:r>
            <a:r>
              <a:rPr lang="es-ES" altLang="es-ES" dirty="0"/>
              <a:t>&gt;2002-09-24-06:00&lt;/</a:t>
            </a:r>
            <a:r>
              <a:rPr lang="es-ES" altLang="es-ES" dirty="0" err="1"/>
              <a:t>start</a:t>
            </a:r>
            <a:r>
              <a:rPr lang="es-ES" altLang="es-ES" dirty="0"/>
              <a:t>&gt;</a:t>
            </a:r>
          </a:p>
          <a:p>
            <a:pPr lvl="1"/>
            <a:r>
              <a:rPr lang="es-ES" altLang="es-ES" dirty="0"/>
              <a:t>&lt;</a:t>
            </a:r>
            <a:r>
              <a:rPr lang="es-ES" altLang="es-ES" dirty="0" err="1"/>
              <a:t>start</a:t>
            </a:r>
            <a:r>
              <a:rPr lang="es-ES" altLang="es-ES" dirty="0"/>
              <a:t>&gt;2002-09-24+06:00&lt;/</a:t>
            </a:r>
            <a:r>
              <a:rPr lang="es-ES" altLang="es-ES" dirty="0" err="1"/>
              <a:t>start</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51</a:t>
            </a:fld>
            <a:endParaRPr lang="es-ES" dirty="0"/>
          </a:p>
        </p:txBody>
      </p:sp>
    </p:spTree>
    <p:extLst>
      <p:ext uri="{BB962C8B-B14F-4D97-AF65-F5344CB8AC3E}">
        <p14:creationId xmlns:p14="http://schemas.microsoft.com/office/powerpoint/2010/main" val="2242853158"/>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(Time)</a:t>
            </a:r>
          </a:p>
        </p:txBody>
      </p:sp>
      <p:sp>
        <p:nvSpPr>
          <p:cNvPr id="70659" name="Rectangle 3"/>
          <p:cNvSpPr>
            <a:spLocks noGrp="1" noChangeArrowheads="1"/>
          </p:cNvSpPr>
          <p:nvPr>
            <p:ph type="body" idx="1"/>
          </p:nvPr>
        </p:nvSpPr>
        <p:spPr/>
        <p:txBody>
          <a:bodyPr>
            <a:normAutofit fontScale="70000" lnSpcReduction="20000"/>
          </a:bodyPr>
          <a:lstStyle/>
          <a:p>
            <a:r>
              <a:rPr lang="es-ES" altLang="es-ES" dirty="0"/>
              <a:t>Tipos de dato: Time </a:t>
            </a:r>
          </a:p>
          <a:p>
            <a:pPr lvl="1"/>
            <a:r>
              <a:rPr lang="es-ES" altLang="es-ES" dirty="0"/>
              <a:t>Especifica una hora</a:t>
            </a:r>
          </a:p>
          <a:p>
            <a:pPr lvl="1"/>
            <a:r>
              <a:rPr lang="es-ES" altLang="es-ES" dirty="0"/>
              <a:t>Debe ser especificado de la forma “</a:t>
            </a:r>
            <a:r>
              <a:rPr lang="es-ES" altLang="es-ES" dirty="0" err="1"/>
              <a:t>hh:mm:ss</a:t>
            </a:r>
            <a:r>
              <a:rPr lang="es-ES" altLang="es-ES" dirty="0"/>
              <a:t>“:</a:t>
            </a:r>
          </a:p>
          <a:p>
            <a:pPr lvl="2"/>
            <a:r>
              <a:rPr lang="es-ES" altLang="es-ES" dirty="0" err="1"/>
              <a:t>hh</a:t>
            </a:r>
            <a:r>
              <a:rPr lang="es-ES" altLang="es-ES" dirty="0"/>
              <a:t> indica la hora</a:t>
            </a:r>
          </a:p>
          <a:p>
            <a:pPr lvl="2"/>
            <a:r>
              <a:rPr lang="es-ES" altLang="es-ES" dirty="0"/>
              <a:t>mm indica el minuto </a:t>
            </a:r>
          </a:p>
          <a:p>
            <a:pPr lvl="2"/>
            <a:r>
              <a:rPr lang="es-ES" altLang="es-ES" dirty="0" err="1"/>
              <a:t>ss</a:t>
            </a:r>
            <a:r>
              <a:rPr lang="es-ES" altLang="es-ES" dirty="0"/>
              <a:t> indica el segundo </a:t>
            </a:r>
          </a:p>
          <a:p>
            <a:r>
              <a:rPr lang="es-ES" altLang="es-ES" dirty="0"/>
              <a:t> 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start</a:t>
            </a:r>
            <a:r>
              <a:rPr lang="es-ES" altLang="es-ES" dirty="0"/>
              <a:t>" </a:t>
            </a:r>
            <a:r>
              <a:rPr lang="es-ES" altLang="es-ES" dirty="0" err="1"/>
              <a:t>type</a:t>
            </a:r>
            <a:r>
              <a:rPr lang="es-ES" altLang="es-ES" dirty="0"/>
              <a:t>="</a:t>
            </a:r>
            <a:r>
              <a:rPr lang="es-ES" altLang="es-ES" dirty="0" err="1"/>
              <a:t>xs:time</a:t>
            </a:r>
            <a:r>
              <a:rPr lang="es-ES" altLang="es-ES" dirty="0"/>
              <a:t>"/&gt; </a:t>
            </a:r>
          </a:p>
          <a:p>
            <a:pPr lvl="1"/>
            <a:endParaRPr lang="es-ES" altLang="es-ES" dirty="0"/>
          </a:p>
          <a:p>
            <a:r>
              <a:rPr lang="es-ES" altLang="es-ES" dirty="0"/>
              <a:t>Uso:</a:t>
            </a:r>
          </a:p>
          <a:p>
            <a:pPr lvl="1"/>
            <a:r>
              <a:rPr lang="es-ES" altLang="es-ES" dirty="0"/>
              <a:t>&lt;</a:t>
            </a:r>
            <a:r>
              <a:rPr lang="es-ES" altLang="es-ES" dirty="0" err="1"/>
              <a:t>start</a:t>
            </a:r>
            <a:r>
              <a:rPr lang="es-ES" altLang="es-ES" dirty="0"/>
              <a:t>&gt;09:00:00&lt;/</a:t>
            </a:r>
            <a:r>
              <a:rPr lang="es-ES" altLang="es-ES" dirty="0" err="1"/>
              <a:t>start</a:t>
            </a:r>
            <a:r>
              <a:rPr lang="es-ES" altLang="es-ES" dirty="0"/>
              <a:t>&gt; </a:t>
            </a:r>
          </a:p>
          <a:p>
            <a:pPr lvl="1"/>
            <a:r>
              <a:rPr lang="es-ES" altLang="es-ES" dirty="0"/>
              <a:t>&lt;</a:t>
            </a:r>
            <a:r>
              <a:rPr lang="es-ES" altLang="es-ES" dirty="0" err="1"/>
              <a:t>start</a:t>
            </a:r>
            <a:r>
              <a:rPr lang="es-ES" altLang="es-ES" dirty="0"/>
              <a:t>&gt;09:30:10.5&lt;/</a:t>
            </a:r>
            <a:r>
              <a:rPr lang="es-ES" altLang="es-ES" dirty="0" err="1"/>
              <a:t>start</a:t>
            </a:r>
            <a:r>
              <a:rPr lang="es-ES" altLang="es-ES" dirty="0"/>
              <a:t>&gt; </a:t>
            </a:r>
          </a:p>
          <a:p>
            <a:r>
              <a:rPr lang="es-ES" altLang="es-ES" dirty="0"/>
              <a:t> Zona:</a:t>
            </a:r>
          </a:p>
          <a:p>
            <a:pPr lvl="1"/>
            <a:r>
              <a:rPr lang="es-ES" altLang="es-ES" dirty="0"/>
              <a:t>&lt;</a:t>
            </a:r>
            <a:r>
              <a:rPr lang="es-ES" altLang="es-ES" dirty="0" err="1"/>
              <a:t>start</a:t>
            </a:r>
            <a:r>
              <a:rPr lang="es-ES" altLang="es-ES" dirty="0"/>
              <a:t>&gt;09:30:10Z&lt;/</a:t>
            </a:r>
            <a:r>
              <a:rPr lang="es-ES" altLang="es-ES" dirty="0" err="1"/>
              <a:t>start</a:t>
            </a:r>
            <a:r>
              <a:rPr lang="es-ES" altLang="es-ES" dirty="0"/>
              <a:t>&gt; </a:t>
            </a:r>
          </a:p>
          <a:p>
            <a:pPr lvl="1"/>
            <a:r>
              <a:rPr lang="es-ES" altLang="es-ES" dirty="0"/>
              <a:t>&lt;</a:t>
            </a:r>
            <a:r>
              <a:rPr lang="es-ES" altLang="es-ES" dirty="0" err="1"/>
              <a:t>start</a:t>
            </a:r>
            <a:r>
              <a:rPr lang="es-ES" altLang="es-ES" dirty="0"/>
              <a:t>&gt;09:30:10-06:00&lt;/</a:t>
            </a:r>
            <a:r>
              <a:rPr lang="es-ES" altLang="es-ES" dirty="0" err="1"/>
              <a:t>start</a:t>
            </a:r>
            <a:r>
              <a:rPr lang="es-ES" altLang="es-ES" dirty="0"/>
              <a:t>&gt; </a:t>
            </a:r>
          </a:p>
          <a:p>
            <a:pPr lvl="1"/>
            <a:r>
              <a:rPr lang="es-ES" altLang="es-ES" dirty="0"/>
              <a:t>&lt;</a:t>
            </a:r>
            <a:r>
              <a:rPr lang="es-ES" altLang="es-ES" dirty="0" err="1"/>
              <a:t>start</a:t>
            </a:r>
            <a:r>
              <a:rPr lang="es-ES" altLang="es-ES" dirty="0"/>
              <a:t>&gt;09:30:10+06:00&lt;/</a:t>
            </a:r>
            <a:r>
              <a:rPr lang="es-ES" altLang="es-ES" dirty="0" err="1"/>
              <a:t>start</a:t>
            </a:r>
            <a:r>
              <a:rPr lang="es-ES" altLang="es-ES" dirty="0"/>
              <a:t>&gt;</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52</a:t>
            </a:fld>
            <a:endParaRPr lang="es-ES" dirty="0"/>
          </a:p>
        </p:txBody>
      </p:sp>
    </p:spTree>
    <p:extLst>
      <p:ext uri="{BB962C8B-B14F-4D97-AF65-F5344CB8AC3E}">
        <p14:creationId xmlns:p14="http://schemas.microsoft.com/office/powerpoint/2010/main" val="3467621852"/>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DateTime</a:t>
            </a:r>
            <a:r>
              <a:rPr lang="es-ES" altLang="es-ES" dirty="0"/>
              <a:t>)</a:t>
            </a:r>
          </a:p>
        </p:txBody>
      </p:sp>
      <p:sp>
        <p:nvSpPr>
          <p:cNvPr id="71683" name="Rectangle 3"/>
          <p:cNvSpPr>
            <a:spLocks noGrp="1" noChangeArrowheads="1"/>
          </p:cNvSpPr>
          <p:nvPr>
            <p:ph type="body" idx="1"/>
          </p:nvPr>
        </p:nvSpPr>
        <p:spPr/>
        <p:txBody>
          <a:bodyPr>
            <a:normAutofit fontScale="70000" lnSpcReduction="20000"/>
          </a:bodyPr>
          <a:lstStyle/>
          <a:p>
            <a:r>
              <a:rPr lang="es-ES" altLang="es-ES" dirty="0"/>
              <a:t>Tipos de dato: </a:t>
            </a:r>
            <a:r>
              <a:rPr lang="es-ES" altLang="es-ES" dirty="0" err="1"/>
              <a:t>DateTime</a:t>
            </a:r>
            <a:r>
              <a:rPr lang="es-ES" altLang="es-ES" dirty="0"/>
              <a:t> </a:t>
            </a:r>
          </a:p>
          <a:p>
            <a:pPr lvl="1"/>
            <a:r>
              <a:rPr lang="es-ES" altLang="es-ES" dirty="0"/>
              <a:t>Especifica una fecha con una determinada hora </a:t>
            </a:r>
          </a:p>
          <a:p>
            <a:pPr lvl="1"/>
            <a:r>
              <a:rPr lang="es-ES" altLang="es-ES" dirty="0"/>
              <a:t>Debe ser especificado de forma “</a:t>
            </a:r>
            <a:r>
              <a:rPr lang="es-ES" altLang="es-ES" dirty="0" err="1"/>
              <a:t>YYYY-DD-MMThh:mm:ss</a:t>
            </a:r>
            <a:r>
              <a:rPr lang="es-ES" altLang="es-ES" dirty="0"/>
              <a:t>”</a:t>
            </a:r>
          </a:p>
          <a:p>
            <a:pPr lvl="2"/>
            <a:r>
              <a:rPr lang="es-ES" altLang="es-ES" dirty="0"/>
              <a:t>T indica el inicio de la sección hora requerida</a:t>
            </a:r>
          </a:p>
          <a:p>
            <a:endParaRPr lang="es-ES" altLang="es-ES" dirty="0"/>
          </a:p>
          <a:p>
            <a:r>
              <a:rPr lang="es-ES" altLang="es-ES" dirty="0"/>
              <a:t> 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startdate</a:t>
            </a:r>
            <a:r>
              <a:rPr lang="es-ES" altLang="es-ES" dirty="0"/>
              <a:t>" </a:t>
            </a:r>
            <a:r>
              <a:rPr lang="es-ES" altLang="es-ES" dirty="0" err="1"/>
              <a:t>type</a:t>
            </a:r>
            <a:r>
              <a:rPr lang="es-ES" altLang="es-ES" dirty="0"/>
              <a:t>="</a:t>
            </a:r>
            <a:r>
              <a:rPr lang="es-ES" altLang="es-ES" dirty="0" err="1"/>
              <a:t>xs:dateTime</a:t>
            </a:r>
            <a:r>
              <a:rPr lang="es-ES" altLang="es-ES" dirty="0"/>
              <a:t>"/&gt; </a:t>
            </a:r>
          </a:p>
          <a:p>
            <a:pPr lvl="1"/>
            <a:endParaRPr lang="es-ES" altLang="es-ES" dirty="0"/>
          </a:p>
          <a:p>
            <a:r>
              <a:rPr lang="es-ES" altLang="es-ES" dirty="0"/>
              <a:t> Uso:</a:t>
            </a:r>
          </a:p>
          <a:p>
            <a:pPr lvl="1"/>
            <a:r>
              <a:rPr lang="es-ES" altLang="es-ES" dirty="0"/>
              <a:t>&lt;</a:t>
            </a:r>
            <a:r>
              <a:rPr lang="es-ES" altLang="es-ES" dirty="0" err="1"/>
              <a:t>startdate</a:t>
            </a:r>
            <a:r>
              <a:rPr lang="es-ES" altLang="es-ES" dirty="0"/>
              <a:t>&gt;2002-05-30T09:00:00&lt;/</a:t>
            </a:r>
            <a:r>
              <a:rPr lang="es-ES" altLang="es-ES" dirty="0" err="1"/>
              <a:t>startdate</a:t>
            </a:r>
            <a:r>
              <a:rPr lang="es-ES" altLang="es-ES" dirty="0"/>
              <a:t>&gt; </a:t>
            </a:r>
          </a:p>
          <a:p>
            <a:pPr lvl="1"/>
            <a:r>
              <a:rPr lang="es-ES" altLang="es-ES" dirty="0"/>
              <a:t>&lt;</a:t>
            </a:r>
            <a:r>
              <a:rPr lang="es-ES" altLang="es-ES" dirty="0" err="1"/>
              <a:t>startdate</a:t>
            </a:r>
            <a:r>
              <a:rPr lang="es-ES" altLang="es-ES" dirty="0"/>
              <a:t>&gt;2002-05-30T09:30:10.5&lt;/</a:t>
            </a:r>
            <a:r>
              <a:rPr lang="es-ES" altLang="es-ES" dirty="0" err="1"/>
              <a:t>startdate</a:t>
            </a:r>
            <a:r>
              <a:rPr lang="es-ES" altLang="es-ES" dirty="0"/>
              <a:t>&gt; </a:t>
            </a:r>
          </a:p>
          <a:p>
            <a:r>
              <a:rPr lang="es-ES" altLang="es-ES" dirty="0"/>
              <a:t> Zona:</a:t>
            </a:r>
          </a:p>
          <a:p>
            <a:pPr lvl="1"/>
            <a:r>
              <a:rPr lang="es-ES" altLang="es-ES" dirty="0"/>
              <a:t>&lt;</a:t>
            </a:r>
            <a:r>
              <a:rPr lang="es-ES" altLang="es-ES" dirty="0" err="1"/>
              <a:t>startdate</a:t>
            </a:r>
            <a:r>
              <a:rPr lang="es-ES" altLang="es-ES" dirty="0"/>
              <a:t>&gt;2002-05-30T09:30:10Z&lt;/</a:t>
            </a:r>
            <a:r>
              <a:rPr lang="es-ES" altLang="es-ES" dirty="0" err="1"/>
              <a:t>startdate</a:t>
            </a:r>
            <a:r>
              <a:rPr lang="es-ES" altLang="es-ES" dirty="0"/>
              <a:t>&gt; </a:t>
            </a:r>
          </a:p>
          <a:p>
            <a:pPr lvl="1"/>
            <a:r>
              <a:rPr lang="es-ES" altLang="es-ES" dirty="0"/>
              <a:t>&lt;</a:t>
            </a:r>
            <a:r>
              <a:rPr lang="es-ES" altLang="es-ES" dirty="0" err="1"/>
              <a:t>startdate</a:t>
            </a:r>
            <a:r>
              <a:rPr lang="es-ES" altLang="es-ES" dirty="0"/>
              <a:t>&gt;2002-05-30T09:30:10-06:00&lt;/</a:t>
            </a:r>
            <a:r>
              <a:rPr lang="es-ES" altLang="es-ES" dirty="0" err="1"/>
              <a:t>startdate</a:t>
            </a:r>
            <a:r>
              <a:rPr lang="es-ES" altLang="es-ES" dirty="0"/>
              <a:t>&gt;</a:t>
            </a:r>
          </a:p>
          <a:p>
            <a:pPr lvl="1"/>
            <a:r>
              <a:rPr lang="es-ES" altLang="es-ES" dirty="0"/>
              <a:t>&lt;</a:t>
            </a:r>
            <a:r>
              <a:rPr lang="es-ES" altLang="es-ES" dirty="0" err="1"/>
              <a:t>startdate</a:t>
            </a:r>
            <a:r>
              <a:rPr lang="es-ES" altLang="es-ES" dirty="0"/>
              <a:t>&gt;2002-05-30T09:30:10+06:00&lt;/</a:t>
            </a:r>
            <a:r>
              <a:rPr lang="es-ES" altLang="es-ES" dirty="0" err="1"/>
              <a:t>startdate</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53</a:t>
            </a:fld>
            <a:endParaRPr lang="es-ES" dirty="0"/>
          </a:p>
        </p:txBody>
      </p:sp>
    </p:spTree>
    <p:extLst>
      <p:ext uri="{BB962C8B-B14F-4D97-AF65-F5344CB8AC3E}">
        <p14:creationId xmlns:p14="http://schemas.microsoft.com/office/powerpoint/2010/main" val="2266242193"/>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ES" altLang="es-ES" dirty="0"/>
              <a:t>Lista completa de tipos de datos relacionados con fecha y hora</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54</a:t>
            </a:fld>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3677757075"/>
              </p:ext>
            </p:extLst>
          </p:nvPr>
        </p:nvGraphicFramePr>
        <p:xfrm>
          <a:off x="349250" y="928688"/>
          <a:ext cx="8458200" cy="4267200"/>
        </p:xfrm>
        <a:graphic>
          <a:graphicData uri="http://schemas.openxmlformats.org/drawingml/2006/table">
            <a:tbl>
              <a:tblPr firstRow="1">
                <a:tableStyleId>{72833802-FEF1-4C79-8D5D-14CF1EAF98D9}</a:tableStyleId>
              </a:tblPr>
              <a:tblGrid>
                <a:gridCol w="1943100">
                  <a:extLst>
                    <a:ext uri="{9D8B030D-6E8A-4147-A177-3AD203B41FA5}">
                      <a16:colId xmlns:a16="http://schemas.microsoft.com/office/drawing/2014/main" val="20000"/>
                    </a:ext>
                  </a:extLst>
                </a:gridCol>
                <a:gridCol w="6515100">
                  <a:extLst>
                    <a:ext uri="{9D8B030D-6E8A-4147-A177-3AD203B41FA5}">
                      <a16:colId xmlns:a16="http://schemas.microsoft.com/office/drawing/2014/main" val="20001"/>
                    </a:ext>
                  </a:extLst>
                </a:gridCol>
              </a:tblGrid>
              <a:tr h="0">
                <a:tc>
                  <a:txBody>
                    <a:bodyPr/>
                    <a:lstStyle/>
                    <a:p>
                      <a:pPr algn="l" fontAlgn="t"/>
                      <a:r>
                        <a:rPr lang="es-ES">
                          <a:effectLst/>
                        </a:rPr>
                        <a:t>Name</a:t>
                      </a:r>
                    </a:p>
                  </a:txBody>
                  <a:tcPr marL="76200" marR="76200" marT="76200" marB="76200"/>
                </a:tc>
                <a:tc>
                  <a:txBody>
                    <a:bodyPr/>
                    <a:lstStyle/>
                    <a:p>
                      <a:pPr algn="l" fontAlgn="t"/>
                      <a:r>
                        <a:rPr lang="es-ES">
                          <a:effectLst/>
                        </a:rPr>
                        <a:t>Description</a:t>
                      </a:r>
                    </a:p>
                  </a:txBody>
                  <a:tcPr marL="76200" marR="76200" marT="76200" marB="76200"/>
                </a:tc>
                <a:extLst>
                  <a:ext uri="{0D108BD9-81ED-4DB2-BD59-A6C34878D82A}">
                    <a16:rowId xmlns:a16="http://schemas.microsoft.com/office/drawing/2014/main" val="10000"/>
                  </a:ext>
                </a:extLst>
              </a:tr>
              <a:tr h="0">
                <a:tc>
                  <a:txBody>
                    <a:bodyPr/>
                    <a:lstStyle/>
                    <a:p>
                      <a:pPr fontAlgn="t"/>
                      <a:r>
                        <a:rPr lang="es-ES">
                          <a:effectLst/>
                        </a:rPr>
                        <a:t>date</a:t>
                      </a:r>
                    </a:p>
                  </a:txBody>
                  <a:tcPr marL="76200" marR="76200" marT="76200" marB="76200"/>
                </a:tc>
                <a:tc>
                  <a:txBody>
                    <a:bodyPr/>
                    <a:lstStyle/>
                    <a:p>
                      <a:pPr fontAlgn="t"/>
                      <a:r>
                        <a:rPr lang="es-ES">
                          <a:effectLst/>
                        </a:rPr>
                        <a:t>Defines a date value</a:t>
                      </a:r>
                    </a:p>
                  </a:txBody>
                  <a:tcPr marL="76200" marR="76200" marT="76200" marB="76200"/>
                </a:tc>
                <a:extLst>
                  <a:ext uri="{0D108BD9-81ED-4DB2-BD59-A6C34878D82A}">
                    <a16:rowId xmlns:a16="http://schemas.microsoft.com/office/drawing/2014/main" val="10001"/>
                  </a:ext>
                </a:extLst>
              </a:tr>
              <a:tr h="0">
                <a:tc>
                  <a:txBody>
                    <a:bodyPr/>
                    <a:lstStyle/>
                    <a:p>
                      <a:pPr fontAlgn="t"/>
                      <a:r>
                        <a:rPr lang="es-ES">
                          <a:effectLst/>
                        </a:rPr>
                        <a:t>dateTime</a:t>
                      </a:r>
                    </a:p>
                  </a:txBody>
                  <a:tcPr marL="76200" marR="76200" marT="76200" marB="76200"/>
                </a:tc>
                <a:tc>
                  <a:txBody>
                    <a:bodyPr/>
                    <a:lstStyle/>
                    <a:p>
                      <a:pPr fontAlgn="t"/>
                      <a:r>
                        <a:rPr lang="en-US">
                          <a:effectLst/>
                        </a:rPr>
                        <a:t>Defines a date and time value</a:t>
                      </a:r>
                    </a:p>
                  </a:txBody>
                  <a:tcPr marL="76200" marR="76200" marT="76200" marB="76200"/>
                </a:tc>
                <a:extLst>
                  <a:ext uri="{0D108BD9-81ED-4DB2-BD59-A6C34878D82A}">
                    <a16:rowId xmlns:a16="http://schemas.microsoft.com/office/drawing/2014/main" val="10002"/>
                  </a:ext>
                </a:extLst>
              </a:tr>
              <a:tr h="0">
                <a:tc>
                  <a:txBody>
                    <a:bodyPr/>
                    <a:lstStyle/>
                    <a:p>
                      <a:pPr fontAlgn="t"/>
                      <a:r>
                        <a:rPr lang="es-ES">
                          <a:effectLst/>
                        </a:rPr>
                        <a:t>duration</a:t>
                      </a:r>
                    </a:p>
                  </a:txBody>
                  <a:tcPr marL="76200" marR="76200" marT="76200" marB="76200"/>
                </a:tc>
                <a:tc>
                  <a:txBody>
                    <a:bodyPr/>
                    <a:lstStyle/>
                    <a:p>
                      <a:pPr fontAlgn="t"/>
                      <a:r>
                        <a:rPr lang="es-ES">
                          <a:effectLst/>
                        </a:rPr>
                        <a:t>Defines a time interval</a:t>
                      </a:r>
                    </a:p>
                  </a:txBody>
                  <a:tcPr marL="76200" marR="76200" marT="76200" marB="76200"/>
                </a:tc>
                <a:extLst>
                  <a:ext uri="{0D108BD9-81ED-4DB2-BD59-A6C34878D82A}">
                    <a16:rowId xmlns:a16="http://schemas.microsoft.com/office/drawing/2014/main" val="10003"/>
                  </a:ext>
                </a:extLst>
              </a:tr>
              <a:tr h="0">
                <a:tc>
                  <a:txBody>
                    <a:bodyPr/>
                    <a:lstStyle/>
                    <a:p>
                      <a:pPr fontAlgn="t"/>
                      <a:r>
                        <a:rPr lang="es-ES">
                          <a:effectLst/>
                        </a:rPr>
                        <a:t>gDay</a:t>
                      </a:r>
                    </a:p>
                  </a:txBody>
                  <a:tcPr marL="76200" marR="76200" marT="76200" marB="76200"/>
                </a:tc>
                <a:tc>
                  <a:txBody>
                    <a:bodyPr/>
                    <a:lstStyle/>
                    <a:p>
                      <a:pPr fontAlgn="t"/>
                      <a:r>
                        <a:rPr lang="en-US">
                          <a:effectLst/>
                        </a:rPr>
                        <a:t>Defines a part of a date - the day (DD)</a:t>
                      </a:r>
                    </a:p>
                  </a:txBody>
                  <a:tcPr marL="76200" marR="76200" marT="76200" marB="76200"/>
                </a:tc>
                <a:extLst>
                  <a:ext uri="{0D108BD9-81ED-4DB2-BD59-A6C34878D82A}">
                    <a16:rowId xmlns:a16="http://schemas.microsoft.com/office/drawing/2014/main" val="10004"/>
                  </a:ext>
                </a:extLst>
              </a:tr>
              <a:tr h="0">
                <a:tc>
                  <a:txBody>
                    <a:bodyPr/>
                    <a:lstStyle/>
                    <a:p>
                      <a:pPr fontAlgn="t"/>
                      <a:r>
                        <a:rPr lang="es-ES">
                          <a:effectLst/>
                        </a:rPr>
                        <a:t>gMonth</a:t>
                      </a:r>
                    </a:p>
                  </a:txBody>
                  <a:tcPr marL="76200" marR="76200" marT="76200" marB="76200"/>
                </a:tc>
                <a:tc>
                  <a:txBody>
                    <a:bodyPr/>
                    <a:lstStyle/>
                    <a:p>
                      <a:pPr fontAlgn="t"/>
                      <a:r>
                        <a:rPr lang="en-US">
                          <a:effectLst/>
                        </a:rPr>
                        <a:t>Defines a part of a date - the month (MM)</a:t>
                      </a:r>
                    </a:p>
                  </a:txBody>
                  <a:tcPr marL="76200" marR="76200" marT="76200" marB="76200"/>
                </a:tc>
                <a:extLst>
                  <a:ext uri="{0D108BD9-81ED-4DB2-BD59-A6C34878D82A}">
                    <a16:rowId xmlns:a16="http://schemas.microsoft.com/office/drawing/2014/main" val="10005"/>
                  </a:ext>
                </a:extLst>
              </a:tr>
              <a:tr h="0">
                <a:tc>
                  <a:txBody>
                    <a:bodyPr/>
                    <a:lstStyle/>
                    <a:p>
                      <a:pPr fontAlgn="t"/>
                      <a:r>
                        <a:rPr lang="es-ES">
                          <a:effectLst/>
                        </a:rPr>
                        <a:t>gMonthDay</a:t>
                      </a:r>
                    </a:p>
                  </a:txBody>
                  <a:tcPr marL="76200" marR="76200" marT="76200" marB="76200"/>
                </a:tc>
                <a:tc>
                  <a:txBody>
                    <a:bodyPr/>
                    <a:lstStyle/>
                    <a:p>
                      <a:pPr fontAlgn="t"/>
                      <a:r>
                        <a:rPr lang="en-US">
                          <a:effectLst/>
                        </a:rPr>
                        <a:t>Defines a part of a date - the month and day (MM-DD)</a:t>
                      </a:r>
                    </a:p>
                  </a:txBody>
                  <a:tcPr marL="76200" marR="76200" marT="76200" marB="76200"/>
                </a:tc>
                <a:extLst>
                  <a:ext uri="{0D108BD9-81ED-4DB2-BD59-A6C34878D82A}">
                    <a16:rowId xmlns:a16="http://schemas.microsoft.com/office/drawing/2014/main" val="10006"/>
                  </a:ext>
                </a:extLst>
              </a:tr>
              <a:tr h="0">
                <a:tc>
                  <a:txBody>
                    <a:bodyPr/>
                    <a:lstStyle/>
                    <a:p>
                      <a:pPr fontAlgn="t"/>
                      <a:r>
                        <a:rPr lang="es-ES">
                          <a:effectLst/>
                        </a:rPr>
                        <a:t>gYear</a:t>
                      </a:r>
                    </a:p>
                  </a:txBody>
                  <a:tcPr marL="76200" marR="76200" marT="76200" marB="76200"/>
                </a:tc>
                <a:tc>
                  <a:txBody>
                    <a:bodyPr/>
                    <a:lstStyle/>
                    <a:p>
                      <a:pPr fontAlgn="t"/>
                      <a:r>
                        <a:rPr lang="en-US">
                          <a:effectLst/>
                        </a:rPr>
                        <a:t>Defines a part of a date - the year (YYYY)</a:t>
                      </a:r>
                    </a:p>
                  </a:txBody>
                  <a:tcPr marL="76200" marR="76200" marT="76200" marB="76200"/>
                </a:tc>
                <a:extLst>
                  <a:ext uri="{0D108BD9-81ED-4DB2-BD59-A6C34878D82A}">
                    <a16:rowId xmlns:a16="http://schemas.microsoft.com/office/drawing/2014/main" val="10007"/>
                  </a:ext>
                </a:extLst>
              </a:tr>
              <a:tr h="0">
                <a:tc>
                  <a:txBody>
                    <a:bodyPr/>
                    <a:lstStyle/>
                    <a:p>
                      <a:pPr fontAlgn="t"/>
                      <a:r>
                        <a:rPr lang="es-ES">
                          <a:effectLst/>
                        </a:rPr>
                        <a:t>gYearMonth</a:t>
                      </a:r>
                    </a:p>
                  </a:txBody>
                  <a:tcPr marL="76200" marR="76200" marT="76200" marB="76200"/>
                </a:tc>
                <a:tc>
                  <a:txBody>
                    <a:bodyPr/>
                    <a:lstStyle/>
                    <a:p>
                      <a:pPr fontAlgn="t"/>
                      <a:r>
                        <a:rPr lang="en-US">
                          <a:effectLst/>
                        </a:rPr>
                        <a:t>Defines a part of a date - the year and month (YYYY-MM)</a:t>
                      </a:r>
                    </a:p>
                  </a:txBody>
                  <a:tcPr marL="76200" marR="76200" marT="76200" marB="76200"/>
                </a:tc>
                <a:extLst>
                  <a:ext uri="{0D108BD9-81ED-4DB2-BD59-A6C34878D82A}">
                    <a16:rowId xmlns:a16="http://schemas.microsoft.com/office/drawing/2014/main" val="10008"/>
                  </a:ext>
                </a:extLst>
              </a:tr>
              <a:tr h="0">
                <a:tc>
                  <a:txBody>
                    <a:bodyPr/>
                    <a:lstStyle/>
                    <a:p>
                      <a:pPr fontAlgn="t"/>
                      <a:r>
                        <a:rPr lang="es-ES">
                          <a:effectLst/>
                        </a:rPr>
                        <a:t>time</a:t>
                      </a:r>
                    </a:p>
                  </a:txBody>
                  <a:tcPr marL="76200" marR="76200" marT="76200" marB="76200"/>
                </a:tc>
                <a:tc>
                  <a:txBody>
                    <a:bodyPr/>
                    <a:lstStyle/>
                    <a:p>
                      <a:pPr fontAlgn="t"/>
                      <a:r>
                        <a:rPr lang="es-ES" dirty="0">
                          <a:effectLst/>
                        </a:rPr>
                        <a:t>Defines a time </a:t>
                      </a:r>
                      <a:r>
                        <a:rPr lang="es-ES" dirty="0" err="1">
                          <a:effectLst/>
                        </a:rPr>
                        <a:t>value</a:t>
                      </a:r>
                      <a:endParaRPr lang="es-ES" dirty="0">
                        <a:effectLst/>
                      </a:endParaRPr>
                    </a:p>
                  </a:txBody>
                  <a:tcPr marL="76200" marR="76200" marT="76200" marB="7620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04892443"/>
      </p:ext>
    </p:extLst>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s-ES" altLang="es-ES" dirty="0"/>
              <a:t>Restricciones en Date y Time</a:t>
            </a:r>
          </a:p>
        </p:txBody>
      </p:sp>
      <p:sp>
        <p:nvSpPr>
          <p:cNvPr id="74755" name="Rectangle 3"/>
          <p:cNvSpPr>
            <a:spLocks noGrp="1" noChangeArrowheads="1"/>
          </p:cNvSpPr>
          <p:nvPr>
            <p:ph type="body" idx="1"/>
          </p:nvPr>
        </p:nvSpPr>
        <p:spPr/>
        <p:txBody>
          <a:bodyPr/>
          <a:lstStyle/>
          <a:p>
            <a:r>
              <a:rPr lang="es-ES" altLang="es-ES" dirty="0"/>
              <a:t>Restricciones que pueden ser usadas con los tipos de datos Date/Time:</a:t>
            </a:r>
          </a:p>
          <a:p>
            <a:pPr lvl="1"/>
            <a:r>
              <a:rPr lang="es-ES" altLang="es-ES" dirty="0" err="1"/>
              <a:t>enumeration</a:t>
            </a:r>
            <a:r>
              <a:rPr lang="es-ES" altLang="es-ES" dirty="0"/>
              <a:t> </a:t>
            </a:r>
          </a:p>
          <a:p>
            <a:pPr lvl="1"/>
            <a:r>
              <a:rPr lang="es-ES" altLang="es-ES" dirty="0" err="1"/>
              <a:t>maxExclusive</a:t>
            </a:r>
            <a:r>
              <a:rPr lang="es-ES" altLang="es-ES" dirty="0"/>
              <a:t> </a:t>
            </a:r>
          </a:p>
          <a:p>
            <a:pPr lvl="1"/>
            <a:r>
              <a:rPr lang="es-ES" altLang="es-ES" dirty="0" err="1"/>
              <a:t>maxInclusive</a:t>
            </a:r>
            <a:r>
              <a:rPr lang="es-ES" altLang="es-ES" dirty="0"/>
              <a:t> </a:t>
            </a:r>
          </a:p>
          <a:p>
            <a:pPr lvl="1"/>
            <a:r>
              <a:rPr lang="es-ES" altLang="es-ES" dirty="0" err="1"/>
              <a:t>minExclusive</a:t>
            </a:r>
            <a:r>
              <a:rPr lang="es-ES" altLang="es-ES" dirty="0"/>
              <a:t> </a:t>
            </a:r>
          </a:p>
          <a:p>
            <a:pPr lvl="1"/>
            <a:r>
              <a:rPr lang="es-ES" altLang="es-ES" dirty="0" err="1"/>
              <a:t>minInclusive</a:t>
            </a:r>
            <a:r>
              <a:rPr lang="es-ES" altLang="es-ES" dirty="0"/>
              <a:t> </a:t>
            </a:r>
          </a:p>
          <a:p>
            <a:pPr lvl="1"/>
            <a:r>
              <a:rPr lang="es-ES" altLang="es-ES" dirty="0" err="1"/>
              <a:t>pattern</a:t>
            </a:r>
            <a:r>
              <a:rPr lang="es-ES" altLang="es-ES" dirty="0"/>
              <a:t> </a:t>
            </a:r>
          </a:p>
          <a:p>
            <a:pPr lvl="1"/>
            <a:r>
              <a:rPr lang="es-ES" altLang="es-ES" dirty="0" err="1"/>
              <a:t>whiteSpace</a:t>
            </a:r>
            <a:r>
              <a:rPr lang="es-ES" altLang="es-ES" dirty="0"/>
              <a: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55</a:t>
            </a:fld>
            <a:endParaRPr lang="es-ES" dirty="0"/>
          </a:p>
        </p:txBody>
      </p:sp>
    </p:spTree>
    <p:extLst>
      <p:ext uri="{BB962C8B-B14F-4D97-AF65-F5344CB8AC3E}">
        <p14:creationId xmlns:p14="http://schemas.microsoft.com/office/powerpoint/2010/main" val="2033954851"/>
      </p:ext>
    </p:extLst>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Numeric</a:t>
            </a:r>
            <a:r>
              <a:rPr lang="es-ES" altLang="es-ES" dirty="0"/>
              <a:t>: Decimal o </a:t>
            </a:r>
            <a:r>
              <a:rPr lang="es-ES" altLang="es-ES" dirty="0" err="1"/>
              <a:t>Integer</a:t>
            </a:r>
            <a:r>
              <a:rPr lang="es-ES" altLang="es-ES" dirty="0"/>
              <a:t>)</a:t>
            </a:r>
          </a:p>
        </p:txBody>
      </p:sp>
      <p:sp>
        <p:nvSpPr>
          <p:cNvPr id="75779" name="Rectangle 3"/>
          <p:cNvSpPr>
            <a:spLocks noGrp="1" noChangeArrowheads="1"/>
          </p:cNvSpPr>
          <p:nvPr>
            <p:ph type="body" idx="1"/>
          </p:nvPr>
        </p:nvSpPr>
        <p:spPr/>
        <p:txBody>
          <a:bodyPr>
            <a:normAutofit lnSpcReduction="10000"/>
          </a:bodyPr>
          <a:lstStyle/>
          <a:p>
            <a:r>
              <a:rPr lang="es-ES" altLang="es-ES" dirty="0"/>
              <a:t>Tipos de datos: Decimal</a:t>
            </a:r>
          </a:p>
          <a:p>
            <a:pPr lvl="1"/>
            <a:r>
              <a:rPr lang="es-ES" altLang="es-ES" dirty="0"/>
              <a:t>Valores Numéricos con Decimales</a:t>
            </a:r>
          </a:p>
          <a:p>
            <a:r>
              <a:rPr lang="es-ES" altLang="es-ES" dirty="0"/>
              <a:t> 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prize</a:t>
            </a:r>
            <a:r>
              <a:rPr lang="es-ES" altLang="es-ES" dirty="0"/>
              <a:t>" </a:t>
            </a:r>
            <a:r>
              <a:rPr lang="es-ES" altLang="es-ES" dirty="0" err="1"/>
              <a:t>type</a:t>
            </a:r>
            <a:r>
              <a:rPr lang="es-ES" altLang="es-ES" dirty="0"/>
              <a:t>="</a:t>
            </a:r>
            <a:r>
              <a:rPr lang="es-ES" altLang="es-ES" dirty="0" err="1"/>
              <a:t>xs:decimal</a:t>
            </a:r>
            <a:r>
              <a:rPr lang="es-ES" altLang="es-ES" dirty="0"/>
              <a:t>"/&gt; </a:t>
            </a:r>
          </a:p>
          <a:p>
            <a:r>
              <a:rPr lang="es-ES" altLang="es-ES" dirty="0"/>
              <a:t> Uso:</a:t>
            </a:r>
          </a:p>
          <a:p>
            <a:pPr lvl="1"/>
            <a:r>
              <a:rPr lang="es-ES" altLang="es-ES" dirty="0"/>
              <a:t>&lt;</a:t>
            </a:r>
            <a:r>
              <a:rPr lang="es-ES" altLang="es-ES" dirty="0" err="1"/>
              <a:t>prize</a:t>
            </a:r>
            <a:r>
              <a:rPr lang="es-ES" altLang="es-ES" dirty="0"/>
              <a:t>&gt;999.50&lt;/</a:t>
            </a:r>
            <a:r>
              <a:rPr lang="es-ES" altLang="es-ES" dirty="0" err="1"/>
              <a:t>prize</a:t>
            </a:r>
            <a:r>
              <a:rPr lang="es-ES" altLang="es-ES" dirty="0"/>
              <a:t>&gt; </a:t>
            </a:r>
          </a:p>
          <a:p>
            <a:pPr lvl="1"/>
            <a:r>
              <a:rPr lang="es-ES" altLang="es-ES" dirty="0"/>
              <a:t>&lt;</a:t>
            </a:r>
            <a:r>
              <a:rPr lang="es-ES" altLang="es-ES" dirty="0" err="1"/>
              <a:t>prize</a:t>
            </a:r>
            <a:r>
              <a:rPr lang="es-ES" altLang="es-ES" dirty="0"/>
              <a:t>&gt;+999.5450&lt;/</a:t>
            </a:r>
            <a:r>
              <a:rPr lang="es-ES" altLang="es-ES" dirty="0" err="1"/>
              <a:t>prize</a:t>
            </a:r>
            <a:r>
              <a:rPr lang="es-ES" altLang="es-ES" dirty="0"/>
              <a:t>&gt; </a:t>
            </a:r>
          </a:p>
          <a:p>
            <a:pPr lvl="1"/>
            <a:r>
              <a:rPr lang="es-ES" altLang="es-ES" dirty="0"/>
              <a:t>&lt;</a:t>
            </a:r>
            <a:r>
              <a:rPr lang="es-ES" altLang="es-ES" dirty="0" err="1"/>
              <a:t>prize</a:t>
            </a:r>
            <a:r>
              <a:rPr lang="es-ES" altLang="es-ES" dirty="0"/>
              <a:t>&gt;-999.5230&lt;/</a:t>
            </a:r>
            <a:r>
              <a:rPr lang="es-ES" altLang="es-ES" dirty="0" err="1"/>
              <a:t>prize</a:t>
            </a:r>
            <a:r>
              <a:rPr lang="es-ES" altLang="es-ES" dirty="0"/>
              <a:t>&gt; </a:t>
            </a:r>
          </a:p>
          <a:p>
            <a:pPr lvl="1"/>
            <a:r>
              <a:rPr lang="es-ES" altLang="es-ES" dirty="0"/>
              <a:t>&lt;</a:t>
            </a:r>
            <a:r>
              <a:rPr lang="es-ES" altLang="es-ES" dirty="0" err="1"/>
              <a:t>prize</a:t>
            </a:r>
            <a:r>
              <a:rPr lang="es-ES" altLang="es-ES" dirty="0"/>
              <a:t>&gt;0&lt;/</a:t>
            </a:r>
            <a:r>
              <a:rPr lang="es-ES" altLang="es-ES" dirty="0" err="1"/>
              <a:t>prize</a:t>
            </a:r>
            <a:r>
              <a:rPr lang="es-ES" altLang="es-ES" dirty="0"/>
              <a:t>&gt; </a:t>
            </a:r>
          </a:p>
          <a:p>
            <a:pPr lvl="1"/>
            <a:r>
              <a:rPr lang="es-ES" altLang="es-ES" dirty="0"/>
              <a:t>&lt;</a:t>
            </a:r>
            <a:r>
              <a:rPr lang="es-ES" altLang="es-ES" dirty="0" err="1"/>
              <a:t>prize</a:t>
            </a:r>
            <a:r>
              <a:rPr lang="es-ES" altLang="es-ES" dirty="0"/>
              <a:t>&gt;14&lt;/</a:t>
            </a:r>
            <a:r>
              <a:rPr lang="es-ES" altLang="es-ES" dirty="0" err="1"/>
              <a:t>prize</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56</a:t>
            </a:fld>
            <a:endParaRPr lang="es-ES" dirty="0"/>
          </a:p>
        </p:txBody>
      </p:sp>
    </p:spTree>
    <p:extLst>
      <p:ext uri="{BB962C8B-B14F-4D97-AF65-F5344CB8AC3E}">
        <p14:creationId xmlns:p14="http://schemas.microsoft.com/office/powerpoint/2010/main" val="2460523677"/>
      </p:ext>
    </p:extLst>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ES" altLang="es-ES" dirty="0"/>
              <a:t>XSD: Tipos de datos</a:t>
            </a:r>
            <a:br>
              <a:rPr lang="es-ES" altLang="es-ES" dirty="0"/>
            </a:br>
            <a:r>
              <a:rPr lang="es-ES" altLang="es-ES" dirty="0"/>
              <a:t>(</a:t>
            </a:r>
            <a:r>
              <a:rPr lang="es-ES" altLang="es-ES" dirty="0" err="1"/>
              <a:t>Numeric</a:t>
            </a:r>
            <a:r>
              <a:rPr lang="es-ES" altLang="es-ES" dirty="0"/>
              <a:t>: Decimal o </a:t>
            </a:r>
            <a:r>
              <a:rPr lang="es-ES" altLang="es-ES" dirty="0" err="1"/>
              <a:t>Integer</a:t>
            </a:r>
            <a:r>
              <a:rPr lang="es-ES" altLang="es-ES" dirty="0"/>
              <a:t>)</a:t>
            </a:r>
          </a:p>
        </p:txBody>
      </p:sp>
      <p:sp>
        <p:nvSpPr>
          <p:cNvPr id="75779" name="Rectangle 3"/>
          <p:cNvSpPr>
            <a:spLocks noGrp="1" noChangeArrowheads="1"/>
          </p:cNvSpPr>
          <p:nvPr>
            <p:ph type="body" idx="1"/>
          </p:nvPr>
        </p:nvSpPr>
        <p:spPr/>
        <p:txBody>
          <a:bodyPr>
            <a:normAutofit/>
          </a:bodyPr>
          <a:lstStyle/>
          <a:p>
            <a:r>
              <a:rPr lang="es-ES" altLang="es-ES" dirty="0"/>
              <a:t>Tipos de datos: </a:t>
            </a:r>
            <a:r>
              <a:rPr lang="es-ES" altLang="es-ES" dirty="0" err="1"/>
              <a:t>Integer</a:t>
            </a:r>
            <a:endParaRPr lang="es-ES" altLang="es-ES" dirty="0"/>
          </a:p>
          <a:p>
            <a:pPr lvl="1"/>
            <a:r>
              <a:rPr lang="es-ES" altLang="es-ES" dirty="0"/>
              <a:t>Valores Numéricos sin Decimales (Enteros)</a:t>
            </a:r>
          </a:p>
          <a:p>
            <a:r>
              <a:rPr lang="es-ES" altLang="es-ES" dirty="0"/>
              <a:t>Definición:</a:t>
            </a:r>
          </a:p>
          <a:p>
            <a:pPr lvl="1"/>
            <a:r>
              <a:rPr lang="es-ES" altLang="es-ES" dirty="0"/>
              <a:t>&lt;</a:t>
            </a:r>
            <a:r>
              <a:rPr lang="es-ES" altLang="es-ES" dirty="0" err="1"/>
              <a:t>xs:element</a:t>
            </a:r>
            <a:r>
              <a:rPr lang="es-ES" altLang="es-ES" dirty="0"/>
              <a:t> </a:t>
            </a:r>
            <a:r>
              <a:rPr lang="es-ES" altLang="es-ES" dirty="0" err="1"/>
              <a:t>name</a:t>
            </a:r>
            <a:r>
              <a:rPr lang="es-ES" altLang="es-ES" dirty="0"/>
              <a:t>="</a:t>
            </a:r>
            <a:r>
              <a:rPr lang="es-ES" altLang="es-ES" dirty="0" err="1"/>
              <a:t>prize</a:t>
            </a:r>
            <a:r>
              <a:rPr lang="es-ES" altLang="es-ES" dirty="0"/>
              <a:t>" </a:t>
            </a:r>
            <a:r>
              <a:rPr lang="es-ES" altLang="es-ES" dirty="0" err="1"/>
              <a:t>type</a:t>
            </a:r>
            <a:r>
              <a:rPr lang="es-ES" altLang="es-ES" dirty="0"/>
              <a:t>="</a:t>
            </a:r>
            <a:r>
              <a:rPr lang="es-ES" altLang="es-ES" dirty="0" err="1"/>
              <a:t>xs:integer</a:t>
            </a:r>
            <a:r>
              <a:rPr lang="es-ES" altLang="es-ES" dirty="0"/>
              <a:t>"/&gt; </a:t>
            </a:r>
          </a:p>
          <a:p>
            <a:r>
              <a:rPr lang="es-ES" altLang="es-ES" dirty="0"/>
              <a:t> Uso:</a:t>
            </a:r>
          </a:p>
          <a:p>
            <a:pPr lvl="1"/>
            <a:r>
              <a:rPr lang="es-ES" altLang="es-ES" dirty="0"/>
              <a:t>&lt;</a:t>
            </a:r>
            <a:r>
              <a:rPr lang="es-ES" altLang="es-ES" dirty="0" err="1"/>
              <a:t>prize</a:t>
            </a:r>
            <a:r>
              <a:rPr lang="es-ES" altLang="es-ES" dirty="0"/>
              <a:t>&gt;999&lt;/</a:t>
            </a:r>
            <a:r>
              <a:rPr lang="es-ES" altLang="es-ES" dirty="0" err="1"/>
              <a:t>prize</a:t>
            </a:r>
            <a:r>
              <a:rPr lang="es-ES" altLang="es-ES" dirty="0"/>
              <a:t>&gt; </a:t>
            </a:r>
          </a:p>
          <a:p>
            <a:pPr lvl="1"/>
            <a:r>
              <a:rPr lang="es-ES" altLang="es-ES" dirty="0"/>
              <a:t>&lt;</a:t>
            </a:r>
            <a:r>
              <a:rPr lang="es-ES" altLang="es-ES" dirty="0" err="1"/>
              <a:t>prize</a:t>
            </a:r>
            <a:r>
              <a:rPr lang="es-ES" altLang="es-ES" dirty="0"/>
              <a:t>&gt;+999&lt;/</a:t>
            </a:r>
            <a:r>
              <a:rPr lang="es-ES" altLang="es-ES" dirty="0" err="1"/>
              <a:t>prize</a:t>
            </a:r>
            <a:r>
              <a:rPr lang="es-ES" altLang="es-ES" dirty="0"/>
              <a:t>&gt; </a:t>
            </a:r>
          </a:p>
          <a:p>
            <a:pPr lvl="1"/>
            <a:r>
              <a:rPr lang="es-ES" altLang="es-ES" dirty="0"/>
              <a:t>&lt;</a:t>
            </a:r>
            <a:r>
              <a:rPr lang="es-ES" altLang="es-ES" dirty="0" err="1"/>
              <a:t>prize</a:t>
            </a:r>
            <a:r>
              <a:rPr lang="es-ES" altLang="es-ES" dirty="0"/>
              <a:t>&gt;-999&lt;/</a:t>
            </a:r>
            <a:r>
              <a:rPr lang="es-ES" altLang="es-ES" dirty="0" err="1"/>
              <a:t>prize</a:t>
            </a:r>
            <a:r>
              <a:rPr lang="es-ES" altLang="es-ES" dirty="0"/>
              <a:t>&gt; </a:t>
            </a:r>
          </a:p>
          <a:p>
            <a:pPr lvl="1"/>
            <a:r>
              <a:rPr lang="es-ES" altLang="es-ES" dirty="0"/>
              <a:t>&lt;</a:t>
            </a:r>
            <a:r>
              <a:rPr lang="es-ES" altLang="es-ES" dirty="0" err="1"/>
              <a:t>prize</a:t>
            </a:r>
            <a:r>
              <a:rPr lang="es-ES" altLang="es-ES" dirty="0"/>
              <a:t>&gt;0&lt;/</a:t>
            </a:r>
            <a:r>
              <a:rPr lang="es-ES" altLang="es-ES" dirty="0" err="1"/>
              <a:t>prize</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57</a:t>
            </a:fld>
            <a:endParaRPr lang="es-ES" dirty="0"/>
          </a:p>
        </p:txBody>
      </p:sp>
    </p:spTree>
    <p:extLst>
      <p:ext uri="{BB962C8B-B14F-4D97-AF65-F5344CB8AC3E}">
        <p14:creationId xmlns:p14="http://schemas.microsoft.com/office/powerpoint/2010/main" val="1934879485"/>
      </p:ext>
    </p:extLst>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s-ES" altLang="es-ES" dirty="0"/>
              <a:t>Restricciones en </a:t>
            </a:r>
            <a:r>
              <a:rPr lang="es-ES" altLang="es-ES" dirty="0" err="1"/>
              <a:t>Numeric</a:t>
            </a:r>
            <a:endParaRPr lang="es-ES" altLang="es-ES" dirty="0"/>
          </a:p>
        </p:txBody>
      </p:sp>
      <p:sp>
        <p:nvSpPr>
          <p:cNvPr id="76803" name="Rectangle 3"/>
          <p:cNvSpPr>
            <a:spLocks noGrp="1" noChangeArrowheads="1"/>
          </p:cNvSpPr>
          <p:nvPr>
            <p:ph type="body" idx="1"/>
          </p:nvPr>
        </p:nvSpPr>
        <p:spPr/>
        <p:txBody>
          <a:bodyPr>
            <a:normAutofit lnSpcReduction="10000"/>
          </a:bodyPr>
          <a:lstStyle/>
          <a:p>
            <a:r>
              <a:rPr lang="es-ES" altLang="es-ES" dirty="0"/>
              <a:t>Restricciones que pueden ser usadas con los tipos de datos </a:t>
            </a:r>
            <a:r>
              <a:rPr lang="es-ES" altLang="es-ES" dirty="0" err="1"/>
              <a:t>Numeric</a:t>
            </a:r>
            <a:r>
              <a:rPr lang="es-ES" altLang="es-ES" dirty="0"/>
              <a:t>:</a:t>
            </a:r>
          </a:p>
          <a:p>
            <a:pPr lvl="1"/>
            <a:r>
              <a:rPr lang="es-ES" altLang="es-ES" dirty="0" err="1"/>
              <a:t>enumeration</a:t>
            </a:r>
            <a:r>
              <a:rPr lang="es-ES" altLang="es-ES" dirty="0"/>
              <a:t> </a:t>
            </a:r>
          </a:p>
          <a:p>
            <a:pPr lvl="1"/>
            <a:r>
              <a:rPr lang="es-ES" altLang="es-ES" dirty="0" err="1"/>
              <a:t>fractionDigits</a:t>
            </a:r>
            <a:r>
              <a:rPr lang="es-ES" altLang="es-ES" dirty="0"/>
              <a:t> </a:t>
            </a:r>
          </a:p>
          <a:p>
            <a:pPr lvl="1"/>
            <a:r>
              <a:rPr lang="es-ES" altLang="es-ES" dirty="0" err="1"/>
              <a:t>maxExclusive</a:t>
            </a:r>
            <a:r>
              <a:rPr lang="es-ES" altLang="es-ES" dirty="0"/>
              <a:t> </a:t>
            </a:r>
          </a:p>
          <a:p>
            <a:pPr lvl="1"/>
            <a:r>
              <a:rPr lang="es-ES" altLang="es-ES" dirty="0" err="1"/>
              <a:t>maxInclusive</a:t>
            </a:r>
            <a:r>
              <a:rPr lang="es-ES" altLang="es-ES" dirty="0"/>
              <a:t> </a:t>
            </a:r>
          </a:p>
          <a:p>
            <a:pPr lvl="1"/>
            <a:r>
              <a:rPr lang="es-ES" altLang="es-ES" dirty="0" err="1"/>
              <a:t>minExclusive</a:t>
            </a:r>
            <a:r>
              <a:rPr lang="es-ES" altLang="es-ES" dirty="0"/>
              <a:t> </a:t>
            </a:r>
          </a:p>
          <a:p>
            <a:pPr lvl="1"/>
            <a:r>
              <a:rPr lang="es-ES" altLang="es-ES" dirty="0" err="1"/>
              <a:t>minInclusive</a:t>
            </a:r>
            <a:r>
              <a:rPr lang="es-ES" altLang="es-ES" dirty="0"/>
              <a:t> </a:t>
            </a:r>
          </a:p>
          <a:p>
            <a:pPr lvl="1"/>
            <a:r>
              <a:rPr lang="es-ES" altLang="es-ES" dirty="0" err="1"/>
              <a:t>pattern</a:t>
            </a:r>
            <a:r>
              <a:rPr lang="es-ES" altLang="es-ES" dirty="0"/>
              <a:t> </a:t>
            </a:r>
          </a:p>
          <a:p>
            <a:pPr lvl="1"/>
            <a:r>
              <a:rPr lang="es-ES" altLang="es-ES" dirty="0" err="1"/>
              <a:t>totalDigits</a:t>
            </a:r>
            <a:r>
              <a:rPr lang="es-ES" altLang="es-ES" dirty="0"/>
              <a:t> </a:t>
            </a:r>
          </a:p>
          <a:p>
            <a:pPr lvl="1"/>
            <a:r>
              <a:rPr lang="es-ES" altLang="es-ES" dirty="0" err="1"/>
              <a:t>whiteSpace</a:t>
            </a:r>
            <a:r>
              <a:rPr lang="es-ES" altLang="es-ES" dirty="0"/>
              <a: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58</a:t>
            </a:fld>
            <a:endParaRPr lang="es-ES" dirty="0"/>
          </a:p>
        </p:txBody>
      </p:sp>
    </p:spTree>
    <p:extLst>
      <p:ext uri="{BB962C8B-B14F-4D97-AF65-F5344CB8AC3E}">
        <p14:creationId xmlns:p14="http://schemas.microsoft.com/office/powerpoint/2010/main" val="916346381"/>
      </p:ext>
    </p:extLst>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ES" altLang="es-ES" dirty="0"/>
              <a:t>Lista completa de tipos de datos numéricos</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59</a:t>
            </a:fld>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479318211"/>
              </p:ext>
            </p:extLst>
          </p:nvPr>
        </p:nvGraphicFramePr>
        <p:xfrm>
          <a:off x="899592" y="465136"/>
          <a:ext cx="6969667" cy="5000224"/>
        </p:xfrm>
        <a:graphic>
          <a:graphicData uri="http://schemas.openxmlformats.org/drawingml/2006/table">
            <a:tbl>
              <a:tblPr firstRow="1">
                <a:tableStyleId>{72833802-FEF1-4C79-8D5D-14CF1EAF98D9}</a:tableStyleId>
              </a:tblPr>
              <a:tblGrid>
                <a:gridCol w="2016224">
                  <a:extLst>
                    <a:ext uri="{9D8B030D-6E8A-4147-A177-3AD203B41FA5}">
                      <a16:colId xmlns:a16="http://schemas.microsoft.com/office/drawing/2014/main" val="20000"/>
                    </a:ext>
                  </a:extLst>
                </a:gridCol>
                <a:gridCol w="4953443">
                  <a:extLst>
                    <a:ext uri="{9D8B030D-6E8A-4147-A177-3AD203B41FA5}">
                      <a16:colId xmlns:a16="http://schemas.microsoft.com/office/drawing/2014/main" val="20001"/>
                    </a:ext>
                  </a:extLst>
                </a:gridCol>
              </a:tblGrid>
              <a:tr h="332056">
                <a:tc>
                  <a:txBody>
                    <a:bodyPr/>
                    <a:lstStyle/>
                    <a:p>
                      <a:pPr algn="l" fontAlgn="t"/>
                      <a:r>
                        <a:rPr lang="es-ES" sz="1400" dirty="0" err="1">
                          <a:effectLst/>
                        </a:rPr>
                        <a:t>Name</a:t>
                      </a:r>
                      <a:endParaRPr lang="es-ES" sz="1400" dirty="0">
                        <a:effectLst/>
                      </a:endParaRPr>
                    </a:p>
                  </a:txBody>
                  <a:tcPr marL="59296" marR="59296" marT="59296" marB="59296"/>
                </a:tc>
                <a:tc>
                  <a:txBody>
                    <a:bodyPr/>
                    <a:lstStyle/>
                    <a:p>
                      <a:pPr algn="l" fontAlgn="t"/>
                      <a:r>
                        <a:rPr lang="es-ES" sz="1400" dirty="0" err="1">
                          <a:effectLst/>
                        </a:rPr>
                        <a:t>Description</a:t>
                      </a:r>
                      <a:endParaRPr lang="es-ES" sz="1400" dirty="0">
                        <a:effectLst/>
                      </a:endParaRPr>
                    </a:p>
                  </a:txBody>
                  <a:tcPr marL="59296" marR="59296" marT="59296" marB="59296"/>
                </a:tc>
                <a:extLst>
                  <a:ext uri="{0D108BD9-81ED-4DB2-BD59-A6C34878D82A}">
                    <a16:rowId xmlns:a16="http://schemas.microsoft.com/office/drawing/2014/main" val="10000"/>
                  </a:ext>
                </a:extLst>
              </a:tr>
              <a:tr h="332056">
                <a:tc>
                  <a:txBody>
                    <a:bodyPr/>
                    <a:lstStyle/>
                    <a:p>
                      <a:pPr fontAlgn="t"/>
                      <a:r>
                        <a:rPr lang="es-ES" sz="1400">
                          <a:effectLst/>
                        </a:rPr>
                        <a:t>byte</a:t>
                      </a:r>
                    </a:p>
                  </a:txBody>
                  <a:tcPr marL="59296" marR="59296" marT="59296" marB="59296"/>
                </a:tc>
                <a:tc>
                  <a:txBody>
                    <a:bodyPr/>
                    <a:lstStyle/>
                    <a:p>
                      <a:pPr fontAlgn="t"/>
                      <a:r>
                        <a:rPr lang="es-ES" sz="1400">
                          <a:effectLst/>
                        </a:rPr>
                        <a:t>A signed 8-bit integer</a:t>
                      </a:r>
                    </a:p>
                  </a:txBody>
                  <a:tcPr marL="59296" marR="59296" marT="59296" marB="59296"/>
                </a:tc>
                <a:extLst>
                  <a:ext uri="{0D108BD9-81ED-4DB2-BD59-A6C34878D82A}">
                    <a16:rowId xmlns:a16="http://schemas.microsoft.com/office/drawing/2014/main" val="10001"/>
                  </a:ext>
                </a:extLst>
              </a:tr>
              <a:tr h="332056">
                <a:tc>
                  <a:txBody>
                    <a:bodyPr/>
                    <a:lstStyle/>
                    <a:p>
                      <a:pPr fontAlgn="t"/>
                      <a:r>
                        <a:rPr lang="es-ES" sz="1400">
                          <a:effectLst/>
                        </a:rPr>
                        <a:t>decimal</a:t>
                      </a:r>
                    </a:p>
                  </a:txBody>
                  <a:tcPr marL="59296" marR="59296" marT="59296" marB="59296"/>
                </a:tc>
                <a:tc>
                  <a:txBody>
                    <a:bodyPr/>
                    <a:lstStyle/>
                    <a:p>
                      <a:pPr fontAlgn="t"/>
                      <a:r>
                        <a:rPr lang="es-ES" sz="1400">
                          <a:effectLst/>
                        </a:rPr>
                        <a:t>A decimal value</a:t>
                      </a:r>
                    </a:p>
                  </a:txBody>
                  <a:tcPr marL="59296" marR="59296" marT="59296" marB="59296"/>
                </a:tc>
                <a:extLst>
                  <a:ext uri="{0D108BD9-81ED-4DB2-BD59-A6C34878D82A}">
                    <a16:rowId xmlns:a16="http://schemas.microsoft.com/office/drawing/2014/main" val="10002"/>
                  </a:ext>
                </a:extLst>
              </a:tr>
              <a:tr h="332056">
                <a:tc>
                  <a:txBody>
                    <a:bodyPr/>
                    <a:lstStyle/>
                    <a:p>
                      <a:pPr fontAlgn="t"/>
                      <a:r>
                        <a:rPr lang="es-ES" sz="1400">
                          <a:effectLst/>
                        </a:rPr>
                        <a:t>int</a:t>
                      </a:r>
                    </a:p>
                  </a:txBody>
                  <a:tcPr marL="59296" marR="59296" marT="59296" marB="59296"/>
                </a:tc>
                <a:tc>
                  <a:txBody>
                    <a:bodyPr/>
                    <a:lstStyle/>
                    <a:p>
                      <a:pPr fontAlgn="t"/>
                      <a:r>
                        <a:rPr lang="es-ES" sz="1400">
                          <a:effectLst/>
                        </a:rPr>
                        <a:t>A signed 32-bit integer</a:t>
                      </a:r>
                    </a:p>
                  </a:txBody>
                  <a:tcPr marL="59296" marR="59296" marT="59296" marB="59296"/>
                </a:tc>
                <a:extLst>
                  <a:ext uri="{0D108BD9-81ED-4DB2-BD59-A6C34878D82A}">
                    <a16:rowId xmlns:a16="http://schemas.microsoft.com/office/drawing/2014/main" val="10003"/>
                  </a:ext>
                </a:extLst>
              </a:tr>
              <a:tr h="332056">
                <a:tc>
                  <a:txBody>
                    <a:bodyPr/>
                    <a:lstStyle/>
                    <a:p>
                      <a:pPr fontAlgn="t"/>
                      <a:r>
                        <a:rPr lang="es-ES" sz="1400">
                          <a:effectLst/>
                        </a:rPr>
                        <a:t>integer</a:t>
                      </a:r>
                    </a:p>
                  </a:txBody>
                  <a:tcPr marL="59296" marR="59296" marT="59296" marB="59296"/>
                </a:tc>
                <a:tc>
                  <a:txBody>
                    <a:bodyPr/>
                    <a:lstStyle/>
                    <a:p>
                      <a:pPr fontAlgn="t"/>
                      <a:r>
                        <a:rPr lang="es-ES" sz="1400">
                          <a:effectLst/>
                        </a:rPr>
                        <a:t>An integer value</a:t>
                      </a:r>
                    </a:p>
                  </a:txBody>
                  <a:tcPr marL="59296" marR="59296" marT="59296" marB="59296"/>
                </a:tc>
                <a:extLst>
                  <a:ext uri="{0D108BD9-81ED-4DB2-BD59-A6C34878D82A}">
                    <a16:rowId xmlns:a16="http://schemas.microsoft.com/office/drawing/2014/main" val="10004"/>
                  </a:ext>
                </a:extLst>
              </a:tr>
              <a:tr h="332056">
                <a:tc>
                  <a:txBody>
                    <a:bodyPr/>
                    <a:lstStyle/>
                    <a:p>
                      <a:pPr fontAlgn="t"/>
                      <a:r>
                        <a:rPr lang="es-ES" sz="1400">
                          <a:effectLst/>
                        </a:rPr>
                        <a:t>long</a:t>
                      </a:r>
                    </a:p>
                  </a:txBody>
                  <a:tcPr marL="59296" marR="59296" marT="59296" marB="59296"/>
                </a:tc>
                <a:tc>
                  <a:txBody>
                    <a:bodyPr/>
                    <a:lstStyle/>
                    <a:p>
                      <a:pPr fontAlgn="t"/>
                      <a:r>
                        <a:rPr lang="es-ES" sz="1400">
                          <a:effectLst/>
                        </a:rPr>
                        <a:t>A signed 64-bit integer</a:t>
                      </a:r>
                    </a:p>
                  </a:txBody>
                  <a:tcPr marL="59296" marR="59296" marT="59296" marB="59296"/>
                </a:tc>
                <a:extLst>
                  <a:ext uri="{0D108BD9-81ED-4DB2-BD59-A6C34878D82A}">
                    <a16:rowId xmlns:a16="http://schemas.microsoft.com/office/drawing/2014/main" val="10005"/>
                  </a:ext>
                </a:extLst>
              </a:tr>
              <a:tr h="332056">
                <a:tc>
                  <a:txBody>
                    <a:bodyPr/>
                    <a:lstStyle/>
                    <a:p>
                      <a:pPr fontAlgn="t"/>
                      <a:r>
                        <a:rPr lang="es-ES" sz="1400">
                          <a:effectLst/>
                        </a:rPr>
                        <a:t>negativeInteger</a:t>
                      </a:r>
                    </a:p>
                  </a:txBody>
                  <a:tcPr marL="59296" marR="59296" marT="59296" marB="59296"/>
                </a:tc>
                <a:tc>
                  <a:txBody>
                    <a:bodyPr/>
                    <a:lstStyle/>
                    <a:p>
                      <a:pPr fontAlgn="t"/>
                      <a:r>
                        <a:rPr lang="en-US" sz="1400">
                          <a:effectLst/>
                        </a:rPr>
                        <a:t>An integer containing only negative values (..,-2,-1)</a:t>
                      </a:r>
                    </a:p>
                  </a:txBody>
                  <a:tcPr marL="59296" marR="59296" marT="59296" marB="59296"/>
                </a:tc>
                <a:extLst>
                  <a:ext uri="{0D108BD9-81ED-4DB2-BD59-A6C34878D82A}">
                    <a16:rowId xmlns:a16="http://schemas.microsoft.com/office/drawing/2014/main" val="10006"/>
                  </a:ext>
                </a:extLst>
              </a:tr>
              <a:tr h="351440">
                <a:tc>
                  <a:txBody>
                    <a:bodyPr/>
                    <a:lstStyle/>
                    <a:p>
                      <a:pPr fontAlgn="t"/>
                      <a:r>
                        <a:rPr lang="es-ES" sz="1400" dirty="0" err="1">
                          <a:effectLst/>
                        </a:rPr>
                        <a:t>nonNegativeInteger</a:t>
                      </a:r>
                      <a:endParaRPr lang="es-ES" sz="1400" dirty="0">
                        <a:effectLst/>
                      </a:endParaRPr>
                    </a:p>
                  </a:txBody>
                  <a:tcPr marL="59296" marR="59296" marT="59296" marB="59296"/>
                </a:tc>
                <a:tc>
                  <a:txBody>
                    <a:bodyPr/>
                    <a:lstStyle/>
                    <a:p>
                      <a:pPr fontAlgn="t"/>
                      <a:r>
                        <a:rPr lang="en-US" sz="1400">
                          <a:effectLst/>
                        </a:rPr>
                        <a:t>An integer containing only non-negative values (0,1,2,..)</a:t>
                      </a:r>
                    </a:p>
                  </a:txBody>
                  <a:tcPr marL="59296" marR="59296" marT="59296" marB="59296"/>
                </a:tc>
                <a:extLst>
                  <a:ext uri="{0D108BD9-81ED-4DB2-BD59-A6C34878D82A}">
                    <a16:rowId xmlns:a16="http://schemas.microsoft.com/office/drawing/2014/main" val="10007"/>
                  </a:ext>
                </a:extLst>
              </a:tr>
              <a:tr h="332056">
                <a:tc>
                  <a:txBody>
                    <a:bodyPr/>
                    <a:lstStyle/>
                    <a:p>
                      <a:pPr fontAlgn="t"/>
                      <a:r>
                        <a:rPr lang="es-ES" sz="1400">
                          <a:effectLst/>
                        </a:rPr>
                        <a:t>nonPositiveInteger</a:t>
                      </a:r>
                    </a:p>
                  </a:txBody>
                  <a:tcPr marL="59296" marR="59296" marT="59296" marB="59296"/>
                </a:tc>
                <a:tc>
                  <a:txBody>
                    <a:bodyPr/>
                    <a:lstStyle/>
                    <a:p>
                      <a:pPr fontAlgn="t"/>
                      <a:r>
                        <a:rPr lang="en-US" sz="1400">
                          <a:effectLst/>
                        </a:rPr>
                        <a:t>An integer containing only non-positive values (..,-2,-1,0)</a:t>
                      </a:r>
                    </a:p>
                  </a:txBody>
                  <a:tcPr marL="59296" marR="59296" marT="59296" marB="59296"/>
                </a:tc>
                <a:extLst>
                  <a:ext uri="{0D108BD9-81ED-4DB2-BD59-A6C34878D82A}">
                    <a16:rowId xmlns:a16="http://schemas.microsoft.com/office/drawing/2014/main" val="10008"/>
                  </a:ext>
                </a:extLst>
              </a:tr>
              <a:tr h="332056">
                <a:tc>
                  <a:txBody>
                    <a:bodyPr/>
                    <a:lstStyle/>
                    <a:p>
                      <a:pPr fontAlgn="t"/>
                      <a:r>
                        <a:rPr lang="es-ES" sz="1400">
                          <a:effectLst/>
                        </a:rPr>
                        <a:t>positiveInteger</a:t>
                      </a:r>
                    </a:p>
                  </a:txBody>
                  <a:tcPr marL="59296" marR="59296" marT="59296" marB="59296"/>
                </a:tc>
                <a:tc>
                  <a:txBody>
                    <a:bodyPr/>
                    <a:lstStyle/>
                    <a:p>
                      <a:pPr fontAlgn="t"/>
                      <a:r>
                        <a:rPr lang="en-US" sz="1400">
                          <a:effectLst/>
                        </a:rPr>
                        <a:t>An integer containing only positive values (1,2,..)</a:t>
                      </a:r>
                    </a:p>
                  </a:txBody>
                  <a:tcPr marL="59296" marR="59296" marT="59296" marB="59296"/>
                </a:tc>
                <a:extLst>
                  <a:ext uri="{0D108BD9-81ED-4DB2-BD59-A6C34878D82A}">
                    <a16:rowId xmlns:a16="http://schemas.microsoft.com/office/drawing/2014/main" val="10009"/>
                  </a:ext>
                </a:extLst>
              </a:tr>
              <a:tr h="332056">
                <a:tc>
                  <a:txBody>
                    <a:bodyPr/>
                    <a:lstStyle/>
                    <a:p>
                      <a:pPr fontAlgn="t"/>
                      <a:r>
                        <a:rPr lang="es-ES" sz="1400">
                          <a:effectLst/>
                        </a:rPr>
                        <a:t>short</a:t>
                      </a:r>
                    </a:p>
                  </a:txBody>
                  <a:tcPr marL="59296" marR="59296" marT="59296" marB="59296"/>
                </a:tc>
                <a:tc>
                  <a:txBody>
                    <a:bodyPr/>
                    <a:lstStyle/>
                    <a:p>
                      <a:pPr fontAlgn="t"/>
                      <a:r>
                        <a:rPr lang="es-ES" sz="1400">
                          <a:effectLst/>
                        </a:rPr>
                        <a:t>A signed 16-bit integer</a:t>
                      </a:r>
                    </a:p>
                  </a:txBody>
                  <a:tcPr marL="59296" marR="59296" marT="59296" marB="59296"/>
                </a:tc>
                <a:extLst>
                  <a:ext uri="{0D108BD9-81ED-4DB2-BD59-A6C34878D82A}">
                    <a16:rowId xmlns:a16="http://schemas.microsoft.com/office/drawing/2014/main" val="10010"/>
                  </a:ext>
                </a:extLst>
              </a:tr>
              <a:tr h="332056">
                <a:tc>
                  <a:txBody>
                    <a:bodyPr/>
                    <a:lstStyle/>
                    <a:p>
                      <a:pPr fontAlgn="t"/>
                      <a:r>
                        <a:rPr lang="es-ES" sz="1400">
                          <a:effectLst/>
                        </a:rPr>
                        <a:t>unsignedLong</a:t>
                      </a:r>
                    </a:p>
                  </a:txBody>
                  <a:tcPr marL="59296" marR="59296" marT="59296" marB="59296"/>
                </a:tc>
                <a:tc>
                  <a:txBody>
                    <a:bodyPr/>
                    <a:lstStyle/>
                    <a:p>
                      <a:pPr fontAlgn="t"/>
                      <a:r>
                        <a:rPr lang="es-ES" sz="1400">
                          <a:effectLst/>
                        </a:rPr>
                        <a:t>An unsigned 64-bit integer</a:t>
                      </a:r>
                    </a:p>
                  </a:txBody>
                  <a:tcPr marL="59296" marR="59296" marT="59296" marB="59296"/>
                </a:tc>
                <a:extLst>
                  <a:ext uri="{0D108BD9-81ED-4DB2-BD59-A6C34878D82A}">
                    <a16:rowId xmlns:a16="http://schemas.microsoft.com/office/drawing/2014/main" val="10011"/>
                  </a:ext>
                </a:extLst>
              </a:tr>
              <a:tr h="332056">
                <a:tc>
                  <a:txBody>
                    <a:bodyPr/>
                    <a:lstStyle/>
                    <a:p>
                      <a:pPr fontAlgn="t"/>
                      <a:r>
                        <a:rPr lang="es-ES" sz="1400">
                          <a:effectLst/>
                        </a:rPr>
                        <a:t>unsignedInt</a:t>
                      </a:r>
                    </a:p>
                  </a:txBody>
                  <a:tcPr marL="59296" marR="59296" marT="59296" marB="59296"/>
                </a:tc>
                <a:tc>
                  <a:txBody>
                    <a:bodyPr/>
                    <a:lstStyle/>
                    <a:p>
                      <a:pPr fontAlgn="t"/>
                      <a:r>
                        <a:rPr lang="es-ES" sz="1400">
                          <a:effectLst/>
                        </a:rPr>
                        <a:t>An unsigned 32-bit integer</a:t>
                      </a:r>
                    </a:p>
                  </a:txBody>
                  <a:tcPr marL="59296" marR="59296" marT="59296" marB="59296"/>
                </a:tc>
                <a:extLst>
                  <a:ext uri="{0D108BD9-81ED-4DB2-BD59-A6C34878D82A}">
                    <a16:rowId xmlns:a16="http://schemas.microsoft.com/office/drawing/2014/main" val="10012"/>
                  </a:ext>
                </a:extLst>
              </a:tr>
              <a:tr h="332056">
                <a:tc>
                  <a:txBody>
                    <a:bodyPr/>
                    <a:lstStyle/>
                    <a:p>
                      <a:pPr fontAlgn="t"/>
                      <a:r>
                        <a:rPr lang="es-ES" sz="1400">
                          <a:effectLst/>
                        </a:rPr>
                        <a:t>unsignedShort</a:t>
                      </a:r>
                    </a:p>
                  </a:txBody>
                  <a:tcPr marL="59296" marR="59296" marT="59296" marB="59296"/>
                </a:tc>
                <a:tc>
                  <a:txBody>
                    <a:bodyPr/>
                    <a:lstStyle/>
                    <a:p>
                      <a:pPr fontAlgn="t"/>
                      <a:r>
                        <a:rPr lang="es-ES" sz="1400">
                          <a:effectLst/>
                        </a:rPr>
                        <a:t>An unsigned 16-bit integer</a:t>
                      </a:r>
                    </a:p>
                  </a:txBody>
                  <a:tcPr marL="59296" marR="59296" marT="59296" marB="59296"/>
                </a:tc>
                <a:extLst>
                  <a:ext uri="{0D108BD9-81ED-4DB2-BD59-A6C34878D82A}">
                    <a16:rowId xmlns:a16="http://schemas.microsoft.com/office/drawing/2014/main" val="10013"/>
                  </a:ext>
                </a:extLst>
              </a:tr>
              <a:tr h="332056">
                <a:tc>
                  <a:txBody>
                    <a:bodyPr/>
                    <a:lstStyle/>
                    <a:p>
                      <a:pPr fontAlgn="t"/>
                      <a:r>
                        <a:rPr lang="es-ES" sz="1400">
                          <a:effectLst/>
                        </a:rPr>
                        <a:t>unsignedByte</a:t>
                      </a:r>
                    </a:p>
                  </a:txBody>
                  <a:tcPr marL="59296" marR="59296" marT="59296" marB="59296"/>
                </a:tc>
                <a:tc>
                  <a:txBody>
                    <a:bodyPr/>
                    <a:lstStyle/>
                    <a:p>
                      <a:pPr fontAlgn="t"/>
                      <a:r>
                        <a:rPr lang="es-ES" sz="1400" dirty="0" err="1">
                          <a:effectLst/>
                        </a:rPr>
                        <a:t>An</a:t>
                      </a:r>
                      <a:r>
                        <a:rPr lang="es-ES" sz="1400" dirty="0">
                          <a:effectLst/>
                        </a:rPr>
                        <a:t> </a:t>
                      </a:r>
                      <a:r>
                        <a:rPr lang="es-ES" sz="1400" dirty="0" err="1">
                          <a:effectLst/>
                        </a:rPr>
                        <a:t>unsigned</a:t>
                      </a:r>
                      <a:r>
                        <a:rPr lang="es-ES" sz="1400" dirty="0">
                          <a:effectLst/>
                        </a:rPr>
                        <a:t> 8-bit </a:t>
                      </a:r>
                      <a:r>
                        <a:rPr lang="es-ES" sz="1400" dirty="0" err="1">
                          <a:effectLst/>
                        </a:rPr>
                        <a:t>integer</a:t>
                      </a:r>
                      <a:endParaRPr lang="es-ES" sz="1400" dirty="0">
                        <a:effectLst/>
                      </a:endParaRPr>
                    </a:p>
                  </a:txBody>
                  <a:tcPr marL="59296" marR="59296" marT="59296" marB="59296"/>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791054966"/>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s-ES" altLang="es-ES" dirty="0"/>
              <a:t>Documento esquema XML</a:t>
            </a:r>
          </a:p>
        </p:txBody>
      </p:sp>
      <p:sp>
        <p:nvSpPr>
          <p:cNvPr id="4099" name="Rectangle 3"/>
          <p:cNvSpPr>
            <a:spLocks noGrp="1" noChangeArrowheads="1"/>
          </p:cNvSpPr>
          <p:nvPr>
            <p:ph type="body" idx="1"/>
          </p:nvPr>
        </p:nvSpPr>
        <p:spPr/>
        <p:txBody>
          <a:bodyPr>
            <a:normAutofit/>
          </a:bodyPr>
          <a:lstStyle/>
          <a:p>
            <a:r>
              <a:rPr lang="es-ES" altLang="es-ES" dirty="0"/>
              <a:t>Un documento XML </a:t>
            </a:r>
            <a:r>
              <a:rPr lang="es-ES" altLang="es-ES" dirty="0" err="1"/>
              <a:t>Schema</a:t>
            </a:r>
            <a:r>
              <a:rPr lang="es-ES" altLang="es-ES" dirty="0"/>
              <a:t>, define:</a:t>
            </a:r>
          </a:p>
          <a:p>
            <a:pPr lvl="1"/>
            <a:r>
              <a:rPr lang="es-ES" altLang="es-ES" dirty="0"/>
              <a:t>Los elementos que pueden aparecer en un XML </a:t>
            </a:r>
          </a:p>
          <a:p>
            <a:pPr lvl="1"/>
            <a:r>
              <a:rPr lang="es-ES" altLang="es-ES" dirty="0"/>
              <a:t>Los atributos que pueden aparecer en un XML</a:t>
            </a:r>
          </a:p>
          <a:p>
            <a:pPr lvl="1"/>
            <a:r>
              <a:rPr lang="es-ES" altLang="es-ES" dirty="0"/>
              <a:t>Que elementos son elementos hijos en una jerarquía</a:t>
            </a:r>
          </a:p>
          <a:p>
            <a:pPr lvl="1"/>
            <a:r>
              <a:rPr lang="es-ES" altLang="es-ES" dirty="0"/>
              <a:t>El orden de los elementos hijos</a:t>
            </a:r>
          </a:p>
          <a:p>
            <a:pPr lvl="1"/>
            <a:r>
              <a:rPr lang="es-ES" altLang="es-ES" dirty="0"/>
              <a:t>La cantidad de elementos hijos</a:t>
            </a:r>
          </a:p>
          <a:p>
            <a:pPr lvl="1"/>
            <a:r>
              <a:rPr lang="es-ES" altLang="es-ES" dirty="0"/>
              <a:t>Si un elemento es vacío o puede incluir texto </a:t>
            </a:r>
          </a:p>
          <a:p>
            <a:pPr lvl="1"/>
            <a:r>
              <a:rPr lang="es-ES" altLang="es-ES" dirty="0"/>
              <a:t>Los tipos de datos para los elementos y los atributos</a:t>
            </a:r>
          </a:p>
          <a:p>
            <a:pPr lvl="1"/>
            <a:r>
              <a:rPr lang="es-ES" altLang="es-ES" dirty="0"/>
              <a:t>Los valores fijos o por defecto para los elementos y los atributos </a:t>
            </a:r>
          </a:p>
          <a:p>
            <a:endParaRPr lang="es-ES" alt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6</a:t>
            </a:fld>
            <a:endParaRPr lang="es-ES" dirty="0"/>
          </a:p>
        </p:txBody>
      </p:sp>
    </p:spTree>
    <p:extLst>
      <p:ext uri="{BB962C8B-B14F-4D97-AF65-F5344CB8AC3E}">
        <p14:creationId xmlns:p14="http://schemas.microsoft.com/office/powerpoint/2010/main" val="973274788"/>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s-ES" altLang="es-ES" dirty="0"/>
              <a:t>XSD: Otros Tipos de Datos</a:t>
            </a:r>
          </a:p>
        </p:txBody>
      </p:sp>
      <p:sp>
        <p:nvSpPr>
          <p:cNvPr id="78851" name="Rectangle 3"/>
          <p:cNvSpPr>
            <a:spLocks noGrp="1" noChangeArrowheads="1"/>
          </p:cNvSpPr>
          <p:nvPr>
            <p:ph type="body" idx="1"/>
          </p:nvPr>
        </p:nvSpPr>
        <p:spPr/>
        <p:txBody>
          <a:bodyPr/>
          <a:lstStyle/>
          <a:p>
            <a:r>
              <a:rPr lang="es-ES" altLang="es-ES" dirty="0"/>
              <a:t>Tipo de dato: </a:t>
            </a:r>
            <a:r>
              <a:rPr lang="es-ES" altLang="es-ES" dirty="0" err="1"/>
              <a:t>Boolean</a:t>
            </a:r>
            <a:endParaRPr lang="es-ES" altLang="es-ES" dirty="0"/>
          </a:p>
          <a:p>
            <a:pPr lvl="1"/>
            <a:r>
              <a:rPr lang="es-ES" altLang="es-ES" dirty="0"/>
              <a:t>Datos de tipo </a:t>
            </a:r>
            <a:r>
              <a:rPr lang="es-ES" altLang="es-ES" dirty="0" err="1"/>
              <a:t>boleano</a:t>
            </a:r>
            <a:r>
              <a:rPr lang="es-ES" altLang="es-ES" dirty="0"/>
              <a:t>. </a:t>
            </a:r>
          </a:p>
          <a:p>
            <a:pPr lvl="1"/>
            <a:r>
              <a:rPr lang="es-ES" altLang="es-ES" dirty="0"/>
              <a:t>Valores pueden ser </a:t>
            </a:r>
            <a:r>
              <a:rPr lang="es-ES" altLang="es-ES" b="1" dirty="0"/>
              <a:t>true</a:t>
            </a:r>
            <a:r>
              <a:rPr lang="es-ES" altLang="es-ES" dirty="0"/>
              <a:t> o </a:t>
            </a:r>
            <a:r>
              <a:rPr lang="es-ES" altLang="es-ES" b="1" dirty="0"/>
              <a:t>false </a:t>
            </a:r>
          </a:p>
          <a:p>
            <a:r>
              <a:rPr lang="es-ES" altLang="es-ES" dirty="0"/>
              <a:t> Definición:</a:t>
            </a:r>
          </a:p>
          <a:p>
            <a:pPr lvl="1"/>
            <a:r>
              <a:rPr lang="es-ES" altLang="es-ES" dirty="0"/>
              <a:t>&lt;</a:t>
            </a:r>
            <a:r>
              <a:rPr lang="es-ES" altLang="es-ES" dirty="0" err="1"/>
              <a:t>xs:attribute</a:t>
            </a:r>
            <a:r>
              <a:rPr lang="es-ES" altLang="es-ES" dirty="0"/>
              <a:t> </a:t>
            </a:r>
            <a:r>
              <a:rPr lang="es-ES" altLang="es-ES" dirty="0" err="1"/>
              <a:t>name</a:t>
            </a:r>
            <a:r>
              <a:rPr lang="es-ES" altLang="es-ES" dirty="0"/>
              <a:t>="</a:t>
            </a:r>
            <a:r>
              <a:rPr lang="es-ES" altLang="es-ES" dirty="0" err="1"/>
              <a:t>disabled</a:t>
            </a:r>
            <a:r>
              <a:rPr lang="es-ES" altLang="es-ES" dirty="0"/>
              <a:t>" </a:t>
            </a:r>
            <a:r>
              <a:rPr lang="es-ES" altLang="es-ES" dirty="0" err="1"/>
              <a:t>type</a:t>
            </a:r>
            <a:r>
              <a:rPr lang="es-ES" altLang="es-ES" dirty="0"/>
              <a:t>="</a:t>
            </a:r>
            <a:r>
              <a:rPr lang="es-ES" altLang="es-ES" dirty="0" err="1"/>
              <a:t>xs:boolean</a:t>
            </a:r>
            <a:r>
              <a:rPr lang="es-ES" altLang="es-ES" dirty="0"/>
              <a:t>"/&gt; </a:t>
            </a:r>
          </a:p>
          <a:p>
            <a:pPr lvl="1"/>
            <a:endParaRPr lang="es-ES" altLang="es-ES" dirty="0"/>
          </a:p>
          <a:p>
            <a:r>
              <a:rPr lang="es-ES" altLang="es-ES" dirty="0"/>
              <a:t> Uso:</a:t>
            </a:r>
          </a:p>
          <a:p>
            <a:pPr lvl="1"/>
            <a:r>
              <a:rPr lang="es-ES" altLang="es-ES" dirty="0"/>
              <a:t>&lt;</a:t>
            </a:r>
            <a:r>
              <a:rPr lang="es-ES" altLang="es-ES" dirty="0" err="1"/>
              <a:t>prize</a:t>
            </a:r>
            <a:r>
              <a:rPr lang="es-ES" altLang="es-ES" dirty="0"/>
              <a:t> </a:t>
            </a:r>
            <a:r>
              <a:rPr lang="es-ES" altLang="es-ES" dirty="0" err="1"/>
              <a:t>disabled</a:t>
            </a:r>
            <a:r>
              <a:rPr lang="es-ES" altLang="es-ES" dirty="0"/>
              <a:t>="true"&gt;999&lt;/</a:t>
            </a:r>
            <a:r>
              <a:rPr lang="es-ES" altLang="es-ES" dirty="0" err="1"/>
              <a:t>prize</a:t>
            </a:r>
            <a:r>
              <a:rPr lang="es-ES" altLang="es-ES" dirty="0"/>
              <a:t>&gt;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60</a:t>
            </a:fld>
            <a:endParaRPr lang="es-ES" dirty="0"/>
          </a:p>
        </p:txBody>
      </p:sp>
    </p:spTree>
    <p:extLst>
      <p:ext uri="{BB962C8B-B14F-4D97-AF65-F5344CB8AC3E}">
        <p14:creationId xmlns:p14="http://schemas.microsoft.com/office/powerpoint/2010/main" val="782473363"/>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s-ES" altLang="es-ES" dirty="0"/>
              <a:t>XSD: Otros Tipos de Datos</a:t>
            </a:r>
          </a:p>
        </p:txBody>
      </p:sp>
      <p:sp>
        <p:nvSpPr>
          <p:cNvPr id="80899" name="Rectangle 3"/>
          <p:cNvSpPr>
            <a:spLocks noGrp="1" noChangeArrowheads="1"/>
          </p:cNvSpPr>
          <p:nvPr>
            <p:ph type="body" idx="1"/>
          </p:nvPr>
        </p:nvSpPr>
        <p:spPr/>
        <p:txBody>
          <a:bodyPr>
            <a:normAutofit fontScale="92500" lnSpcReduction="10000"/>
          </a:bodyPr>
          <a:lstStyle/>
          <a:p>
            <a:r>
              <a:rPr lang="es-ES" altLang="es-ES" dirty="0"/>
              <a:t>Tipo de dato: </a:t>
            </a:r>
            <a:r>
              <a:rPr lang="es-ES" altLang="es-ES" dirty="0" err="1"/>
              <a:t>anyURI</a:t>
            </a:r>
            <a:endParaRPr lang="es-ES" altLang="es-ES" dirty="0"/>
          </a:p>
          <a:p>
            <a:pPr lvl="1"/>
            <a:r>
              <a:rPr lang="es-ES" altLang="es-ES" dirty="0"/>
              <a:t>URI = </a:t>
            </a:r>
            <a:r>
              <a:rPr lang="es-ES" altLang="es-ES" dirty="0" err="1"/>
              <a:t>Uniform</a:t>
            </a:r>
            <a:r>
              <a:rPr lang="es-ES" altLang="es-ES" dirty="0"/>
              <a:t> </a:t>
            </a:r>
            <a:r>
              <a:rPr lang="es-ES" altLang="es-ES" dirty="0" err="1"/>
              <a:t>Resource</a:t>
            </a:r>
            <a:r>
              <a:rPr lang="es-ES" altLang="es-ES" dirty="0"/>
              <a:t> </a:t>
            </a:r>
            <a:r>
              <a:rPr lang="es-ES" altLang="es-ES" dirty="0" err="1"/>
              <a:t>Identifiers</a:t>
            </a:r>
            <a:r>
              <a:rPr lang="es-ES" altLang="es-ES" dirty="0"/>
              <a:t>.</a:t>
            </a:r>
          </a:p>
          <a:p>
            <a:pPr lvl="1"/>
            <a:r>
              <a:rPr lang="es-ES" altLang="es-ES" dirty="0"/>
              <a:t>Dos URI son idénticas si lo son carácter a carácter:</a:t>
            </a:r>
          </a:p>
          <a:p>
            <a:pPr lvl="2"/>
            <a:r>
              <a:rPr lang="es-ES" altLang="es-ES" dirty="0"/>
              <a:t>www.urjc.es     &lt;-&gt;    </a:t>
            </a:r>
            <a:r>
              <a:rPr lang="es-ES" altLang="es-ES" dirty="0">
                <a:hlinkClick r:id="rId2"/>
              </a:rPr>
              <a:t>www.URJC.es</a:t>
            </a:r>
            <a:endParaRPr lang="es-ES" altLang="es-ES" dirty="0"/>
          </a:p>
          <a:p>
            <a:pPr lvl="1"/>
            <a:r>
              <a:rPr lang="es-ES" altLang="es-ES" dirty="0"/>
              <a:t>URL = URI + protocolo de acceso.</a:t>
            </a:r>
          </a:p>
          <a:p>
            <a:pPr lvl="2"/>
            <a:r>
              <a:rPr lang="es-ES" altLang="es-ES" dirty="0"/>
              <a:t>Muchas URI son URL: son direcciones.</a:t>
            </a:r>
          </a:p>
          <a:p>
            <a:r>
              <a:rPr lang="es-ES" altLang="es-ES" dirty="0"/>
              <a:t> Definición:</a:t>
            </a:r>
          </a:p>
          <a:p>
            <a:pPr lvl="1"/>
            <a:r>
              <a:rPr lang="es-ES" altLang="es-ES" dirty="0"/>
              <a:t>&lt;</a:t>
            </a:r>
            <a:r>
              <a:rPr lang="es-ES" altLang="es-ES" dirty="0" err="1"/>
              <a:t>xs:attribute</a:t>
            </a:r>
            <a:r>
              <a:rPr lang="es-ES" altLang="es-ES" dirty="0"/>
              <a:t> </a:t>
            </a:r>
            <a:r>
              <a:rPr lang="es-ES" altLang="es-ES" dirty="0" err="1"/>
              <a:t>name</a:t>
            </a:r>
            <a:r>
              <a:rPr lang="es-ES" altLang="es-ES" dirty="0"/>
              <a:t>="</a:t>
            </a:r>
            <a:r>
              <a:rPr lang="es-ES" altLang="es-ES" dirty="0" err="1"/>
              <a:t>src</a:t>
            </a:r>
            <a:r>
              <a:rPr lang="es-ES" altLang="es-ES" dirty="0"/>
              <a:t>" </a:t>
            </a:r>
            <a:r>
              <a:rPr lang="es-ES" altLang="es-ES" dirty="0" err="1"/>
              <a:t>type</a:t>
            </a:r>
            <a:r>
              <a:rPr lang="es-ES" altLang="es-ES" dirty="0"/>
              <a:t>="</a:t>
            </a:r>
            <a:r>
              <a:rPr lang="es-ES" altLang="es-ES" dirty="0" err="1"/>
              <a:t>xs:anyURI</a:t>
            </a:r>
            <a:r>
              <a:rPr lang="es-ES" altLang="es-ES" dirty="0"/>
              <a:t>"/&gt; </a:t>
            </a:r>
          </a:p>
          <a:p>
            <a:pPr lvl="1"/>
            <a:endParaRPr lang="es-ES" altLang="es-ES" dirty="0"/>
          </a:p>
          <a:p>
            <a:r>
              <a:rPr lang="es-ES" altLang="es-ES" dirty="0"/>
              <a:t> Uso:</a:t>
            </a:r>
          </a:p>
          <a:p>
            <a:pPr lvl="1"/>
            <a:r>
              <a:rPr lang="es-ES" altLang="es-ES" dirty="0"/>
              <a:t>&lt;</a:t>
            </a:r>
            <a:r>
              <a:rPr lang="es-ES" altLang="es-ES" dirty="0" err="1"/>
              <a:t>pic</a:t>
            </a:r>
            <a:r>
              <a:rPr lang="es-ES" altLang="es-ES" dirty="0"/>
              <a:t> </a:t>
            </a:r>
            <a:r>
              <a:rPr lang="es-ES" altLang="es-ES" dirty="0" err="1"/>
              <a:t>src</a:t>
            </a:r>
            <a:r>
              <a:rPr lang="es-ES" altLang="es-ES" dirty="0"/>
              <a:t>="http://www.mysite.com/images/smiley.gif" /&gt;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61</a:t>
            </a:fld>
            <a:endParaRPr lang="es-ES" dirty="0"/>
          </a:p>
        </p:txBody>
      </p:sp>
    </p:spTree>
    <p:extLst>
      <p:ext uri="{BB962C8B-B14F-4D97-AF65-F5344CB8AC3E}">
        <p14:creationId xmlns:p14="http://schemas.microsoft.com/office/powerpoint/2010/main" val="2566614564"/>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ES" altLang="es-ES" dirty="0"/>
              <a:t>Otros tipos de datos en XSD</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62</a:t>
            </a:fld>
            <a:endParaRPr lang="es-ES"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1031311483"/>
              </p:ext>
            </p:extLst>
          </p:nvPr>
        </p:nvGraphicFramePr>
        <p:xfrm>
          <a:off x="349250" y="1142048"/>
          <a:ext cx="8458200" cy="3840480"/>
        </p:xfrm>
        <a:graphic>
          <a:graphicData uri="http://schemas.openxmlformats.org/drawingml/2006/table">
            <a:tbl>
              <a:tblPr firstRow="1">
                <a:tableStyleId>{72833802-FEF1-4C79-8D5D-14CF1EAF98D9}</a:tableStyleId>
              </a:tblPr>
              <a:tblGrid>
                <a:gridCol w="1943100">
                  <a:extLst>
                    <a:ext uri="{9D8B030D-6E8A-4147-A177-3AD203B41FA5}">
                      <a16:colId xmlns:a16="http://schemas.microsoft.com/office/drawing/2014/main" val="20000"/>
                    </a:ext>
                  </a:extLst>
                </a:gridCol>
                <a:gridCol w="6515100">
                  <a:extLst>
                    <a:ext uri="{9D8B030D-6E8A-4147-A177-3AD203B41FA5}">
                      <a16:colId xmlns:a16="http://schemas.microsoft.com/office/drawing/2014/main" val="20001"/>
                    </a:ext>
                  </a:extLst>
                </a:gridCol>
              </a:tblGrid>
              <a:tr h="0">
                <a:tc>
                  <a:txBody>
                    <a:bodyPr/>
                    <a:lstStyle/>
                    <a:p>
                      <a:pPr algn="l" fontAlgn="t"/>
                      <a:r>
                        <a:rPr lang="es-ES" dirty="0" err="1">
                          <a:effectLst/>
                        </a:rPr>
                        <a:t>Name</a:t>
                      </a:r>
                      <a:endParaRPr lang="es-ES" dirty="0">
                        <a:effectLst/>
                      </a:endParaRPr>
                    </a:p>
                  </a:txBody>
                  <a:tcPr marL="76200" marR="76200" marT="76200" marB="76200"/>
                </a:tc>
                <a:tc>
                  <a:txBody>
                    <a:bodyPr/>
                    <a:lstStyle/>
                    <a:p>
                      <a:pPr algn="l" fontAlgn="t"/>
                      <a:r>
                        <a:rPr lang="es-ES">
                          <a:effectLst/>
                        </a:rPr>
                        <a:t>Description</a:t>
                      </a:r>
                    </a:p>
                  </a:txBody>
                  <a:tcPr marL="76200" marR="76200" marT="76200" marB="76200"/>
                </a:tc>
                <a:extLst>
                  <a:ext uri="{0D108BD9-81ED-4DB2-BD59-A6C34878D82A}">
                    <a16:rowId xmlns:a16="http://schemas.microsoft.com/office/drawing/2014/main" val="10000"/>
                  </a:ext>
                </a:extLst>
              </a:tr>
              <a:tr h="0">
                <a:tc>
                  <a:txBody>
                    <a:bodyPr/>
                    <a:lstStyle/>
                    <a:p>
                      <a:pPr fontAlgn="t"/>
                      <a:r>
                        <a:rPr lang="es-ES">
                          <a:effectLst/>
                        </a:rPr>
                        <a:t>anyURI</a:t>
                      </a:r>
                    </a:p>
                  </a:txBody>
                  <a:tcPr marL="76200" marR="76200" marT="76200" marB="76200"/>
                </a:tc>
                <a:tc>
                  <a:txBody>
                    <a:bodyPr/>
                    <a:lstStyle/>
                    <a:p>
                      <a:pPr fontAlgn="t"/>
                      <a:r>
                        <a:rPr lang="es-ES" dirty="0">
                          <a:effectLst/>
                        </a:rPr>
                        <a:t> </a:t>
                      </a:r>
                      <a:r>
                        <a:rPr lang="es-ES" dirty="0" err="1">
                          <a:effectLst/>
                        </a:rPr>
                        <a:t>Specify</a:t>
                      </a:r>
                      <a:r>
                        <a:rPr lang="es-ES" baseline="0" dirty="0">
                          <a:effectLst/>
                        </a:rPr>
                        <a:t> </a:t>
                      </a:r>
                      <a:r>
                        <a:rPr lang="es-ES" baseline="0" dirty="0" err="1">
                          <a:effectLst/>
                        </a:rPr>
                        <a:t>an</a:t>
                      </a:r>
                      <a:r>
                        <a:rPr lang="es-ES" baseline="0" dirty="0">
                          <a:effectLst/>
                        </a:rPr>
                        <a:t> URI</a:t>
                      </a:r>
                      <a:endParaRPr lang="es-ES" dirty="0">
                        <a:effectLst/>
                      </a:endParaRPr>
                    </a:p>
                  </a:txBody>
                  <a:tcPr marL="76200" marR="76200" marT="76200" marB="76200"/>
                </a:tc>
                <a:extLst>
                  <a:ext uri="{0D108BD9-81ED-4DB2-BD59-A6C34878D82A}">
                    <a16:rowId xmlns:a16="http://schemas.microsoft.com/office/drawing/2014/main" val="10001"/>
                  </a:ext>
                </a:extLst>
              </a:tr>
              <a:tr h="0">
                <a:tc>
                  <a:txBody>
                    <a:bodyPr/>
                    <a:lstStyle/>
                    <a:p>
                      <a:pPr fontAlgn="t"/>
                      <a:r>
                        <a:rPr lang="es-ES" dirty="0" err="1">
                          <a:effectLst/>
                        </a:rPr>
                        <a:t>Boolean</a:t>
                      </a:r>
                      <a:endParaRPr lang="es-ES" dirty="0">
                        <a:effectLst/>
                      </a:endParaRPr>
                    </a:p>
                  </a:txBody>
                  <a:tcPr marL="76200" marR="76200" marT="76200" marB="76200"/>
                </a:tc>
                <a:tc>
                  <a:txBody>
                    <a:bodyPr/>
                    <a:lstStyle/>
                    <a:p>
                      <a:pPr fontAlgn="t"/>
                      <a:r>
                        <a:rPr lang="es-ES" dirty="0">
                          <a:effectLst/>
                        </a:rPr>
                        <a:t> True </a:t>
                      </a:r>
                      <a:r>
                        <a:rPr lang="es-ES" dirty="0" err="1">
                          <a:effectLst/>
                        </a:rPr>
                        <a:t>or</a:t>
                      </a:r>
                      <a:r>
                        <a:rPr lang="es-ES" dirty="0">
                          <a:effectLst/>
                        </a:rPr>
                        <a:t> false </a:t>
                      </a:r>
                      <a:r>
                        <a:rPr lang="es-ES" dirty="0" err="1">
                          <a:effectLst/>
                        </a:rPr>
                        <a:t>values</a:t>
                      </a:r>
                      <a:endParaRPr lang="es-ES" dirty="0">
                        <a:effectLst/>
                      </a:endParaRPr>
                    </a:p>
                  </a:txBody>
                  <a:tcPr marL="76200" marR="76200" marT="76200" marB="76200"/>
                </a:tc>
                <a:extLst>
                  <a:ext uri="{0D108BD9-81ED-4DB2-BD59-A6C34878D82A}">
                    <a16:rowId xmlns:a16="http://schemas.microsoft.com/office/drawing/2014/main" val="10002"/>
                  </a:ext>
                </a:extLst>
              </a:tr>
              <a:tr h="0">
                <a:tc>
                  <a:txBody>
                    <a:bodyPr/>
                    <a:lstStyle/>
                    <a:p>
                      <a:pPr fontAlgn="t"/>
                      <a:r>
                        <a:rPr lang="es-ES" dirty="0" err="1">
                          <a:effectLst/>
                        </a:rPr>
                        <a:t>Float</a:t>
                      </a:r>
                      <a:endParaRPr lang="es-ES" dirty="0">
                        <a:effectLst/>
                      </a:endParaRPr>
                    </a:p>
                  </a:txBody>
                  <a:tcPr marL="76200" marR="76200" marT="76200" marB="76200"/>
                </a:tc>
                <a:tc>
                  <a:txBody>
                    <a:bodyPr/>
                    <a:lstStyle/>
                    <a:p>
                      <a:pPr fontAlgn="t"/>
                      <a:endParaRPr lang="es-ES" dirty="0">
                        <a:effectLst/>
                      </a:endParaRPr>
                    </a:p>
                  </a:txBody>
                  <a:tcPr marL="76200" marR="76200" marT="76200" marB="76200"/>
                </a:tc>
                <a:extLst>
                  <a:ext uri="{0D108BD9-81ED-4DB2-BD59-A6C34878D82A}">
                    <a16:rowId xmlns:a16="http://schemas.microsoft.com/office/drawing/2014/main" val="10003"/>
                  </a:ext>
                </a:extLst>
              </a:tr>
              <a:tr h="0">
                <a:tc>
                  <a:txBody>
                    <a:bodyPr/>
                    <a:lstStyle/>
                    <a:p>
                      <a:pPr fontAlgn="t"/>
                      <a:r>
                        <a:rPr lang="es-ES" dirty="0" err="1">
                          <a:effectLst/>
                        </a:rPr>
                        <a:t>Double</a:t>
                      </a:r>
                      <a:endParaRPr lang="es-ES" dirty="0">
                        <a:effectLst/>
                      </a:endParaRPr>
                    </a:p>
                  </a:txBody>
                  <a:tcPr marL="76200" marR="76200" marT="76200" marB="76200"/>
                </a:tc>
                <a:tc>
                  <a:txBody>
                    <a:bodyPr/>
                    <a:lstStyle/>
                    <a:p>
                      <a:pPr fontAlgn="t"/>
                      <a:r>
                        <a:rPr lang="es-ES" dirty="0">
                          <a:effectLst/>
                        </a:rPr>
                        <a:t> </a:t>
                      </a:r>
                      <a:r>
                        <a:rPr lang="es-ES" dirty="0" err="1">
                          <a:effectLst/>
                        </a:rPr>
                        <a:t>Numeric</a:t>
                      </a:r>
                      <a:r>
                        <a:rPr lang="es-ES" baseline="0" dirty="0">
                          <a:effectLst/>
                        </a:rPr>
                        <a:t> </a:t>
                      </a:r>
                      <a:r>
                        <a:rPr lang="es-ES" baseline="0" dirty="0" err="1">
                          <a:effectLst/>
                        </a:rPr>
                        <a:t>with</a:t>
                      </a:r>
                      <a:r>
                        <a:rPr lang="es-ES" baseline="0" dirty="0">
                          <a:effectLst/>
                        </a:rPr>
                        <a:t> </a:t>
                      </a:r>
                      <a:r>
                        <a:rPr lang="es-ES" baseline="0" dirty="0" err="1">
                          <a:effectLst/>
                        </a:rPr>
                        <a:t>float</a:t>
                      </a:r>
                      <a:r>
                        <a:rPr lang="es-ES" baseline="0" dirty="0">
                          <a:effectLst/>
                        </a:rPr>
                        <a:t> </a:t>
                      </a:r>
                      <a:endParaRPr lang="es-ES" dirty="0">
                        <a:effectLst/>
                      </a:endParaRPr>
                    </a:p>
                  </a:txBody>
                  <a:tcPr marL="76200" marR="76200" marT="76200" marB="76200"/>
                </a:tc>
                <a:extLst>
                  <a:ext uri="{0D108BD9-81ED-4DB2-BD59-A6C34878D82A}">
                    <a16:rowId xmlns:a16="http://schemas.microsoft.com/office/drawing/2014/main" val="10004"/>
                  </a:ext>
                </a:extLst>
              </a:tr>
              <a:tr h="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s-ES" dirty="0">
                          <a:effectLst/>
                        </a:rPr>
                        <a:t>base64Binary</a:t>
                      </a:r>
                    </a:p>
                  </a:txBody>
                  <a:tcPr marL="76200" marR="76200" marT="76200" marB="76200"/>
                </a:tc>
                <a:tc>
                  <a:txBody>
                    <a:bodyPr/>
                    <a:lstStyle/>
                    <a:p>
                      <a:pPr fontAlgn="t"/>
                      <a:r>
                        <a:rPr lang="es-ES" dirty="0" err="1">
                          <a:effectLst/>
                        </a:rPr>
                        <a:t>Binary-formatted</a:t>
                      </a:r>
                      <a:r>
                        <a:rPr lang="es-ES" dirty="0">
                          <a:effectLst/>
                        </a:rPr>
                        <a:t> </a:t>
                      </a:r>
                      <a:r>
                        <a:rPr lang="es-ES" dirty="0" err="1">
                          <a:effectLst/>
                        </a:rPr>
                        <a:t>information</a:t>
                      </a:r>
                      <a:r>
                        <a:rPr lang="es-ES" dirty="0">
                          <a:effectLst/>
                        </a:rPr>
                        <a:t> (Base</a:t>
                      </a:r>
                      <a:r>
                        <a:rPr lang="es-ES" baseline="0" dirty="0">
                          <a:effectLst/>
                        </a:rPr>
                        <a:t> 64 </a:t>
                      </a:r>
                      <a:r>
                        <a:rPr lang="es-ES" baseline="0" dirty="0" err="1">
                          <a:effectLst/>
                        </a:rPr>
                        <a:t>encoded</a:t>
                      </a:r>
                      <a:r>
                        <a:rPr lang="es-ES" baseline="0" dirty="0">
                          <a:effectLst/>
                        </a:rPr>
                        <a:t>-data)</a:t>
                      </a:r>
                      <a:r>
                        <a:rPr lang="es-ES" dirty="0">
                          <a:effectLst/>
                        </a:rPr>
                        <a:t> </a:t>
                      </a:r>
                    </a:p>
                  </a:txBody>
                  <a:tcPr marL="76200" marR="76200" marT="76200" marB="76200"/>
                </a:tc>
                <a:extLst>
                  <a:ext uri="{0D108BD9-81ED-4DB2-BD59-A6C34878D82A}">
                    <a16:rowId xmlns:a16="http://schemas.microsoft.com/office/drawing/2014/main" val="10005"/>
                  </a:ext>
                </a:extLst>
              </a:tr>
              <a:tr h="0">
                <a:tc>
                  <a:txBody>
                    <a:bodyPr/>
                    <a:lstStyle/>
                    <a:p>
                      <a:pPr fontAlgn="t"/>
                      <a:r>
                        <a:rPr lang="es-ES" dirty="0" err="1">
                          <a:effectLst/>
                        </a:rPr>
                        <a:t>hexBinary</a:t>
                      </a:r>
                      <a:endParaRPr lang="es-ES" dirty="0">
                        <a:effectLst/>
                      </a:endParaRPr>
                    </a:p>
                  </a:txBody>
                  <a:tcPr marL="76200" marR="76200" marT="76200" marB="76200"/>
                </a:tc>
                <a:tc>
                  <a:txBody>
                    <a:bodyPr/>
                    <a:lstStyle/>
                    <a:p>
                      <a:pPr fontAlgn="t"/>
                      <a:r>
                        <a:rPr lang="es-ES" dirty="0">
                          <a:effectLst/>
                        </a:rPr>
                        <a:t> (</a:t>
                      </a:r>
                      <a:r>
                        <a:rPr lang="es-ES" dirty="0" err="1">
                          <a:effectLst/>
                        </a:rPr>
                        <a:t>Hexa</a:t>
                      </a:r>
                      <a:r>
                        <a:rPr lang="es-ES" dirty="0">
                          <a:effectLst/>
                        </a:rPr>
                        <a:t>-decimal </a:t>
                      </a:r>
                      <a:r>
                        <a:rPr lang="es-ES" dirty="0" err="1">
                          <a:effectLst/>
                        </a:rPr>
                        <a:t>format</a:t>
                      </a:r>
                      <a:r>
                        <a:rPr lang="es-ES" dirty="0">
                          <a:effectLst/>
                        </a:rPr>
                        <a:t>)</a:t>
                      </a:r>
                    </a:p>
                  </a:txBody>
                  <a:tcPr marL="76200" marR="76200" marT="76200" marB="76200"/>
                </a:tc>
                <a:extLst>
                  <a:ext uri="{0D108BD9-81ED-4DB2-BD59-A6C34878D82A}">
                    <a16:rowId xmlns:a16="http://schemas.microsoft.com/office/drawing/2014/main" val="10006"/>
                  </a:ext>
                </a:extLst>
              </a:tr>
              <a:tr h="0">
                <a:tc>
                  <a:txBody>
                    <a:bodyPr/>
                    <a:lstStyle/>
                    <a:p>
                      <a:pPr fontAlgn="t"/>
                      <a:r>
                        <a:rPr lang="es-ES">
                          <a:effectLst/>
                        </a:rPr>
                        <a:t>NOTATION</a:t>
                      </a:r>
                    </a:p>
                  </a:txBody>
                  <a:tcPr marL="76200" marR="76200" marT="76200" marB="76200"/>
                </a:tc>
                <a:tc>
                  <a:txBody>
                    <a:bodyPr/>
                    <a:lstStyle/>
                    <a:p>
                      <a:pPr fontAlgn="t"/>
                      <a:r>
                        <a:rPr lang="es-ES" dirty="0">
                          <a:effectLst/>
                        </a:rPr>
                        <a:t> </a:t>
                      </a:r>
                    </a:p>
                  </a:txBody>
                  <a:tcPr marL="76200" marR="76200" marT="76200" marB="76200"/>
                </a:tc>
                <a:extLst>
                  <a:ext uri="{0D108BD9-81ED-4DB2-BD59-A6C34878D82A}">
                    <a16:rowId xmlns:a16="http://schemas.microsoft.com/office/drawing/2014/main" val="10007"/>
                  </a:ext>
                </a:extLst>
              </a:tr>
              <a:tr h="0">
                <a:tc>
                  <a:txBody>
                    <a:bodyPr/>
                    <a:lstStyle/>
                    <a:p>
                      <a:pPr fontAlgn="t"/>
                      <a:r>
                        <a:rPr lang="es-ES">
                          <a:effectLst/>
                        </a:rPr>
                        <a:t>QName</a:t>
                      </a:r>
                    </a:p>
                  </a:txBody>
                  <a:tcPr marL="76200" marR="76200" marT="76200" marB="76200"/>
                </a:tc>
                <a:tc>
                  <a:txBody>
                    <a:bodyPr/>
                    <a:lstStyle/>
                    <a:p>
                      <a:r>
                        <a:rPr lang="es-ES" dirty="0" err="1"/>
                        <a:t>Qualified</a:t>
                      </a:r>
                      <a:r>
                        <a:rPr lang="es-ES" baseline="0" dirty="0"/>
                        <a:t> </a:t>
                      </a:r>
                      <a:r>
                        <a:rPr lang="es-ES" baseline="0" dirty="0" err="1"/>
                        <a:t>names</a:t>
                      </a:r>
                      <a:r>
                        <a:rPr lang="es-ES" baseline="0" dirty="0"/>
                        <a:t> of </a:t>
                      </a:r>
                      <a:r>
                        <a:rPr lang="es-ES" baseline="0" dirty="0" err="1"/>
                        <a:t>namespace</a:t>
                      </a:r>
                      <a:r>
                        <a:rPr lang="es-ES" baseline="0" dirty="0"/>
                        <a:t> in XML</a:t>
                      </a:r>
                      <a:endParaRPr lang="es-E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187308737"/>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07"/>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Rectangle 2"/>
          <p:cNvSpPr>
            <a:spLocks noGrp="1" noChangeArrowheads="1"/>
          </p:cNvSpPr>
          <p:nvPr>
            <p:ph type="title"/>
          </p:nvPr>
        </p:nvSpPr>
        <p:spPr/>
        <p:txBody>
          <a:bodyPr/>
          <a:lstStyle/>
          <a:p>
            <a:r>
              <a:rPr lang="es-ES" dirty="0"/>
              <a:t>Ejercicios</a:t>
            </a:r>
          </a:p>
        </p:txBody>
      </p:sp>
      <p:sp>
        <p:nvSpPr>
          <p:cNvPr id="25604" name="Rectangle 3"/>
          <p:cNvSpPr>
            <a:spLocks noGrp="1" noChangeArrowheads="1"/>
          </p:cNvSpPr>
          <p:nvPr>
            <p:ph type="body" idx="1"/>
          </p:nvPr>
        </p:nvSpPr>
        <p:spPr>
          <a:xfrm>
            <a:off x="2857499" y="465412"/>
            <a:ext cx="6125135" cy="1379412"/>
          </a:xfrm>
        </p:spPr>
        <p:txBody>
          <a:bodyPr>
            <a:normAutofit fontScale="92500" lnSpcReduction="10000"/>
          </a:bodyPr>
          <a:lstStyle/>
          <a:p>
            <a:r>
              <a:rPr lang="es-ES" dirty="0"/>
              <a:t>Realizar un documento esquema de XML que describa el siguiente árbol de datos:</a:t>
            </a:r>
          </a:p>
          <a:p>
            <a:pPr lvl="1"/>
            <a:endParaRPr lang="es-ES" dirty="0"/>
          </a:p>
          <a:p>
            <a:endParaRPr lang="es-ES" dirty="0"/>
          </a:p>
          <a:p>
            <a:endParaRPr lang="es-ES" dirty="0"/>
          </a:p>
        </p:txBody>
      </p:sp>
      <p:sp>
        <p:nvSpPr>
          <p:cNvPr id="2" name="1 Marcador de pie de página"/>
          <p:cNvSpPr>
            <a:spLocks noGrp="1"/>
          </p:cNvSpPr>
          <p:nvPr>
            <p:ph type="ftr" sz="quarter" idx="10"/>
          </p:nvPr>
        </p:nvSpPr>
        <p:spPr/>
        <p:txBody>
          <a:bodyPr/>
          <a:lstStyle/>
          <a:p>
            <a:r>
              <a:rPr lang="es-ES"/>
              <a:t>XML Schema</a:t>
            </a:r>
            <a:endParaRPr lang="es-ES" dirty="0"/>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63</a:t>
            </a:fld>
            <a:endParaRPr lang="es-ES" dirty="0"/>
          </a:p>
        </p:txBody>
      </p:sp>
      <p:sp>
        <p:nvSpPr>
          <p:cNvPr id="8" name="AutoShape 2" descr="data:image/jpeg;base64,/9j/4AAQSkZJRgABAQAAAQABAAD/2wCEAAkGBw8PDQ0MDQ0NDw0MDQ0NDQ0NDg8NDQwOFBEWFhQRFBQYHCghGBolJxQUITEhJSorLi46Fys1ODMsNygtLisBCgoKDg0OFA8PFSwcHBwsLCwtLSwsLCssLCssLyssNy4sLCwvLCwsLCwsKywrKywsLCwsLCwsLCwsLCwsLCwsLP/AABEIAKgBLAMBEQACEQEDEQH/xAAcAAEAAQUBAQAAAAAAAAAAAAAAAQIDBAUGBwj/xABLEAABAwIBBAsMBwYGAwAAAAABAAIDBBEFBgcSIRMxQVFTYXGBkZLRFBYXIjRSVHShsrPSMjVCYnKxwXOCk6LC4SUzNkNVdRUj8f/EABoBAQEBAAMBAAAAAAAAAAAAAAABAgMEBQb/xAAzEQEAAQMABwcDBAIDAQAAAAAAAQIDEQQFEiExUnEUFTJBUaHREzSxYYGR8CIzJHLBI//aAAwDAQACEQMRAD8A9aC8OHfStIIJVQRREFQQEBAQEEoIQEBAQEBAQEBAQEBAQEBAQEBAUBAQEEKKhQQstJC1CJVRKqCoIJQEBAQEBAQFQUBAQQglAQEBBCCUEIJQEBAQEBAQQgICAoCKhQUlZVIVgStIlAVRKAgICAgICAqCAgKAgICAgICAgICAgKgoCAgICAghAUBARUKCkrMqkJAkLSJVQQEBUWa2UxwyyCxMcUjwDtEtaSL9CLTGaoj1eRjOvX8BRdSb51rD3e6rPNPt8HhXr+AoupN86YO6rXNPt8HhXr+AoupN86YO6rXNPt8HhXr+AoupN86YO6rXNPt8HhXr+AoupN86YO6rXNPt8HhXr+AoupN86YO6rXNPt8HhXr+AoupN86YO6rXNPt8HhXr+AoupN86YO6rXNPt8HhWr+AoupN86YO6rXNPt8HhWr+AoupL86YO6rXNPt8HhXr+AoupN86YO6rXNPt8HhXr/AEei6k3zpg7qtc0+3wjwr1/AUXUl+dMHdVrmn2+E+Fev4Ci6kvzpg7qtc0+3weFev4Ci6kvzpg7qtc0+3weFev4Ci6kvzpg7qtc0+3weFev4Ci6kvzpg7qtc0+3weFev4Ci6kvzpg7qtc0+3weFev4Ci6kvzpg7qtc0+3weFav4Ci6k3zpg7qtc0+3weFav4Ci6k3zpg7qtc0+3weFev4Ci6kvzpg7qtc0+3weFev4Ci6k3zpg7qtc0+3w6rN9ljUYlNURzxwMbDE17TE14JJdbXdxUmHS03RKLFNM0zO/1dyo84QQgKAiqVkUlZaVBWElIWkSqCIKggxsV8lqfV5vcKrVHjp6w+aAtPr0oCAgICAgICAgICAgICAgICAgICAgIPRcy3lVb6vH8RSXk628FHV60svEEBAQFFUrIpKy0kKwkqlpBUSiColBi4r5LU+rze4VWrfjp6w+aAtPr0oCAgICAgICAgICAghBKAgICAgICAgIPRcy3lVb6vH8RSXk628FHV60svEFAQEEFRUFRVKzKpCsIqWkEEhVBUSgxcW8lqfV5vcKsNW/HT1h83UVM6aWKCPR05ntjZpODWlzjYAk7S0+trqimmap8m7xjI2vo4HVNRC1sTC1rnNlY8t0jYXAO+QOdTLr2tNtXatimd7CwLAqmukfFSxh7o2ab7uaxrW3A2zu61Zcl6/RZiJrniuYnk3V01RFSSxXqJ26UcMTmzPcCSBqbtbR6FEt6TbromuJ3R5zubmPNrihZpmOBptfY3TN0+TVq9qZh151nYzjM/w5mvw2enmNPUROimBA0H6tvaIO0RxjUq7lF2iunapnMNvi+RdfSQPqaiJjYmFoc4SseRpODRqB3yFMuC1ptq5VFFM75/RhYDk/U17pGUjGvdE1rn6T2ssCbDb29pHJe0iizETXPFlNyQrjWOw8RM7pbDs5ZsrNHY9WvSvbdGpMsdstfT+pndnDPObjFfR4/48XamYcXeOj+vs0OLYPU0bxHVwSQudrbpAFr9/RcLg8xVdq1et3YzRVlgI5GywLAqiukfFSsa98bNkcHPawBtwL3PKEy4b1+izETXPFu/BxivAR/x4u1TMOv3jY9Z/g8HGK8BH/Hi7UzB3lY9Z/hjU+Q2IyQCpZCwxFjng7NGDoi99V+IplqrTrMVbMzv6NLhWHy1U8dNA0OllJDGlwaDZpcdZ4gVXZuXKbdM11cIbTEckK6mlpoZomNkrJNigAlY4OfcCxIOr6QUy4bemWq6aqqZ3U8Wf4OMV4CP+PF2pmHF3jY9Z/hqcZyYrqJunVUz2R3tsrS2SO+4C5pIHPZXLntaTauziireuYFkpW10TpqWNj2MkMbi6RjCHhoNrE7zgplm9pdqzVs1zva/FsNmpJ301QzQlj0S4XDhYtBBBGo7arltXKblMV0zuls8WyPrqSn7qqImNhBYNISsefG2tQKmXDa0y1cq2KZ39HT5lvKq31eP4iS6etfBR1etLLxBQEBRUIIKiqViVSFYJVLbIglVBUSgxMW8mqfV5vcKNW/HT1h81NJFiCQRYgjUQdwhbfXPe8JqGYvg40yNKpgfBN9ycDRLrcoDhyhY4S+auUzo1/d5TmOjV5qsHNLRTzzt0JZ5nh+lqLI4SWWPOJCrLm1je+pcimnfER+f7C9kKBWVFdjTxd1RM6mpNLbjpYwALbxOq/JxqT6M6Z/8qaLEeUZnrLn6/ObNHiT42si7hinMLgWkyuY12i6QOvt7ZAsrh2qNW01WYnP+Uxn9G8zq4U2Skiq7DZaSeEaW6YpHhpb0lp/+pDrauuzTXNHlVEsvOj9TVP4qf4zFI4sav+4p/f8ADksy3lFd+xh98q1O9rbw0dZdFB/qqb/rB7zE8nUn7KP+y1l9lpUYbVQRQxwPjkgErxIH6ZOm4EBwcLagNwpENaFodF+iqapmJiW2yrgjrsGmkczbpO7IdL6Ub2x6bTff2xzlSOLg0aqq1pERE+eJeCrb6ZuMmsop8Olkmp2xOdLHsThM1zm6OkHatFw16kmMuDSNHovxFNWd3o9bzeZSz4jDUSVDYWuhlYxuwtc0EFt9d3FYmMPC03RqLFVMU53x5uaynziVtLX1NLFHSGOCTQYZI5C8iwOsh431Yh3NH1fauWqa6pnM/wB9HXZNvLsEhedt1FI422rkOKk8XQvxjSKo/V5Nm3+uKH8UvwXrU8Huaf8Ab1/t+Yei5e/WOT/rx9+JSPN5Wh/6r/T5bDOBlBNh1JFPTtic+SpbCRM1zm6Jje7VYjX4oUiHFoWj037k01emdzJyXxNuKYc2WeFgE2ywzxa3RusS02vuEW5EncxpFudHu7NM8N8NPmqpthpq+AG4hxOoiBO2Qxkbb+xWXPrGraroq9aYaLPPheulxBg1OaaaUjfF3Rn3+gJS7Oqrvitz1b3OUf8AAr75pPzCRxdbQPuf5c3mW8qrfV4/iKy7etfBR1etLLxBAUEKKhAKzKqVlUhWCVS0yKiVUEBUY2LeS1Pq83uFVq346esPmgLT696HmfxnY6mWgefEqW7LFfcmYPGA5W+4s1Q8rWdnaoi5Hlunp/fy6zOfi3cuGvij8WStcYG21WYfGld0XH76lLpavtfUvRM8Kd/wvZrR/g1Lbzqjp2Z6TxZ1j9xV+34eH1l9klvt7JJfl0itvoqPDHR71liAcHn0uCpzr87ZIyPbZYji+Z0b/fTj9f8A1i50fqap/HT/ABmJHFyau+4p/f8ADksy3lFd+xh98q1O9rbw0dZdFD/qqb/qx7zE8nUn7KP+zY5S5GU+I1ENRUSTAQxiPY4y1rXtDi7WbXG3bUpE4cVjTK7NM00xG9q85mUUVLRuw6K2z1MIjDADow058Uu5wC0DsViHNoGj1XLkXJ4RPu8ZWn0Ag9ZzLeTVvrEfuLNTw9a+Ojo4XL363r/2/wDS1WOD0tC/0UdHreS31DT+ov8Adcs+bwtI+5q6vKc2/wBcUP4pfgvWp4Pc0/7ev9vzD0XL36xyf9ePvxKR5vJ0P/Vf6fLe5VZOx4lAynlkkjbHMJrx6OkSGubbWPvFSJw62j6RVYqmqmM5jDDxCtpcCw1jGBxawOZTxm7nzzG7vGdbVc3JPRuBOLkoouaXemZ8+P6Q1OZ2Rz6Kqe83e+vke8+c4xRkn2q1OfWkRFymI5flXC0Ypk9LB9KeBkkIF7u2enN49e+4BnWThLM/8fSoq8p3/tJnFN8Aad/uI/kpHE0H7n+XO5lvKq31dnxFqXb1t4KOr1pZeIKCFMqhQEUKkigrKqgrAlaZSqJVBEFRi4t5LU+rze4Uat+OnrD5pC2+vdJm5+uaH8cvwXqTwdPTvt6/2/MOxz1f5VB+0n91qlLoaq8VfSGfmexEPoJKa406Wdx0b69jk8Zp6dMcyVOPWdvF2KvWPw5Wtzf1j8UkiEJ7kkqHSd0gtDGwOdpHdvpAEi2+N7Wrl3aNYW4sROf8ojh+rss6+KNgw4Qatkqpog1lwDoRPEjjyXa0fvLMOhq21Nd3a8oj87myyxonV+Eyx0tnumjhmh1gCUBzXgA7WsDUkcXDotcWb8TXuxmJ/Dn81WTtVSOq5qqF0Oytjjja+2m6xJcbDaG0rMu1rHSLd3Ziic4XsOqmyZV1egbiKhMJI85pj0hzE25k8ma6Zp0GnPnVn8rWWONmix3DZS8iF1OI5xfxdjfK9pcRxanfupHBdFs/V0a5GN+d38MnOvgXdFEKuMXmobvNvtU5+mObU7mO+kSzq2/sXNieFX5eMLT6AQes5lvJq31iP3Fmp4etfHR0cLl79b1/7f8AparHB6Whf6KOj1nISRs+CUzGkX2CSnd91wLm6/YedZni8PTImjSKs+uXFZB5HV0GKQzVEBiipdlLpC5pa8ljmgMsdd9K/MrM7no6ZplquxNNM5mW/wAvKlpxfAYARpsqRK4brWukYG9Oi7oSHV0OmfoX6v0X87FXJBR0k8Li2SPEIXtIJFy2OQgHfGoalIZ1bRFdyqmrhNM/+NpjFHHjGE+Ja9REyenJt/65gLtF9zXdp5SnCXDarq0a/v8AKcT0/u9pczbS2hqWuBa5te9rmuBBaRFGCCNwq1OxrWc3KZj0+WmzVYroV9bQuPi1DpJYwdrZY3HSA5Qf5El2NY2s2qLkeW7+XSZ1GgYPIALAS04AG0AHjUpHF1NXfcR+7lsy3lVb6vH8Ral3Na+Cjq9aWHiCCFFEEKAVFUFYlpIWoSVQWkSqiVQRBUY2K+S1Pq83uFWGrfjp6w+aAtPr2wwHFHUdXDWMY17oS4hj7hrrsLddvxJLivWou0TRM4y2uVuV8uJthbLDFEIHPcDGXHS0gBrvyKRGHBo2h02JmYnOWrwPGZ6GcVFM/ReBouBGkyRm61w3QrLnvWaLtOzXDuPC1NoW7hh2S30tmfoX39G1/as4ed3TTnxzjo4fHMZqK6c1FS/SfbRaANFkbPNaNwLT0bNmizTs0Q3uTGX9XQxinLWVFOy+gyQua+MbzXjc4iCpMOtpGr7d6drOJbLFM6lXJGWU8EVO5wIMukZnt423AAPKCmHDb1VbpnNdWfZzOTOUUlBVOq2MbNI+N8btlc7XpODi4kayfF9qsw7mkaPTeoijOIhVlZlJJiU0c8sUcZii2INjLiCNIuub8qkQmjaNFimaYnOXQUec+pjp46d9NTzBkTYnPkL7ytDdG7hx7qYdWrVlE1TVFUw4Z5BcS1ui0kkNuToi+oXO2q9OOClB02SWWUuGxyxxQRSiZ7XkyF4IIFrCykxl09J0Om/MTNWMNNjWIuq6qare1rHTv0y1ty1psBYX5FXYs2ot0RRE5w2GS2VdThrnbAWvikIMkElzG5w+0La2u3LjnvYKTGXFpGi0X4/y3THm6qoztTlhEVFCx9tTnyvkaOPRAH5qbLpU6ppzvrnHRxYxyc10eIzO2aeOaObx9TXFhBDdW0NVrBaw9D6FH0ptU7omMNvlXlvNiUDKeWCKNscwmDoy8kkMc22vc8b2KRGHBo2g02KpqiqZ3YXMmcvqigphSMhilY173sMheCwONy0W3L3POkwzpGgUXq9vOJZWH5yJoH1L46OmHdVQal7dKSwkLGtdbl0L8pKYYr1bTXFMTXO6MOVw/FJIKuOtjsJI5tmDdeibm5YeIgkc6ru12ortzbnhjDocpcv56+ldSSU8MbXPY/SY55cNE33VIh1bGgU2a4riqZbbMt5VW+rs+IkuDWvgo6vWlh4gioUEKAioKkikrEtJarCSqC2iVUFRKqCDFxXyWp9Xm9wo1b8dPWHzSFt9elAQEBFEQQEBAQEBAQEBAQEBAQEBAQEHouZbyqs9XZ8RSp5OtfBR1etLDxBFQoIUUUEFJVQSuOZVUFqElUFuESFUSqggKjFxXyWp9Xm9wpDVvx09YfNI2gtvr0oCAgICAgICAgICAgICAgICAgICCEBB6NmW8qrfV4/iKS8nW3go6vWlh4gghRRBCioKgghZwoFYJVrTIqJVQQFRi4r5LU+rze4VYat+OnrD5pC0+vSgICKICAgIggICAgICAgICAgICAgICD0XMt5VW+rx/EUqeTrXwUdXrSw8QQQoqFAQEVSVhQKwKlpEhVEqoKiUFMjA5rmOF2uaWuB2i0ixCETje0feZhnoFP1T2q5djtd/nlPeZhnoFP1T2pk7Xf55O8zDPQKfqntTJ2u/zyd5mGegU/VPah2u/zyd5mGegU/VPah2y/wA8nebhnoFP1T2pk7Zf55O83DPQKfqntQ7Zf55O83DPQKfqntTJ2u/zyd5mGegU/VPamTtd/nk7zMM9Ap+qe1Mna7/PJ3mYZ6BT9U9qZO13+eTvMwz0Cn6p7UO13+eUd5mGf8fT9U9qZO13+eTvNwz0Cn6p7Uydrv8APKe8zDP+Pp+qe1Mna7/PLh86uT9JS01NLS00cJdUGN5jBGkCwkA9VWHo6uv3LldUV1Z3PMyq9h7XklkHSx0UXdtLHLUyDZZTICTGXbUY17gtz3WcvntJ065Vcn6dWIj+5bnvMwz0Cn6p7Uy6/a7/ADyd5mGegU/VPah2u/zyd5mGegU/VPah2u/zyd5mGegU/VPamTtd/nlHeZhnoFP1T2pk7Xf55ZmGYFSUrnPpaaOFz26LiwEFzb3sVMsV3rlzdXVlsVHGIiFFEEKKhSRBWVSFYErSJVRKqCoIJQFQQEBAQEBAQEBAQFAVBQEHD54IdLC2u4Krhd0te3+pWHoasqxfx6xLic1+T/ddaKiRt6eiLZHXGp83+2z2aR5ONWXo6x0j6dvZjjV+Htyj54UBAQFQUEICgIIUUQQoIKiqSsyqoKwJWmUqgglaQQSgKggICAgICAgICAoCAgICDl85VM6XCahjG6T9Om0Gjbc4zsAA49dlYdzQKopv0zPDf+GfkjgbaCiiphYyf5k7x9uZ30jyDU0cTQkuLSb83rk1+Xl0blRwCAghAQEBAUBFQoCCFAUVQVmVaBuNynXoxjise1cEXqnJNEMmLGz9uMHjaSPYVyRd9YZmhmR4tEdsub+JpP5XXJFylnYleFfDwjfaFdun1TZlcZVRnakYf3gtRVHqmJXQtIlAVBQFQQEBAQFAQEBAQEEIJQY1ZKWmEBrXCSVrTpblgXAjjBaDzIQyUBBCAglBCAgKAgIqFAUEIBRVJWJVxkZXThzyvArbKbqioFBUFpFxkhb9Fzm/hJCsSjKixOVv2g4feH6rcXKoZ2YZkWLt+2wjjabhbi76psMuOtidtPA4neL+a3FdM+bOzK+Dfa18i0iUBUQ5wG2QOU2UFh9dE3bkafw+N+SzNdMea7Msd+LsH0WuPQ0LM3YXYljvxh24xo5SXdizN2fRdhbOLS7zOg9qn1ZXYhLcXk3Qw8xH6p9WTYhkQ4u0/TaW8YOkFqLseaTR6M6Odjhdr2kcu1yjcXJExPBjEp2ZvnBMwuJW5KkDU3Xx7ik1EQx3yuO2drWLarLGZawNncN0niOtMyYX21Q3QebWtbSbKrupvH0K7UJhIqW8fQm1BhIqG7/sKu1BhUJW+cOlMwmFV95ARRAUEIIUBAKkrCgrKvOZJXON7kbwGoBdTDmykSu3XE85WoRcZK7ccRzqitsrvOd0lXCLgkd5x6StIqEzvOPTdUXBUv3weUJgVd1u3m+1MCptYd1o5igusrQPObyILwxE8LJ1nK5n1TEKH4kfPkP7xsmZ9TELBrCdej0lTCqm1bd0Ee0KC6JWnacOlBVpDfCgAoCAgAoLrah42nHn1q7UmFwVrt5p5ldqUwq7uPmjpV2zCe7vufzf2TbMHd33P5v7JtmEd3/d9v8AZNswnu4+aOlNswkV33fb/ZXbMKZK4/ZYOc/om3BhYNdKDezeYHtVzCYlkxY0R9JjuS9/atRUmFw4+3cid1gP0WtpMKDlAdyEc77/AKKbRhafj8m5HGOXSKm0uFmTHZ9wRjkae1SapMMeXF6g/wC6R+FrR+iztSuIY/8A5Gfb2aTrEqZlcQr/APM1I1bMedkZ/RTMriGnHKuJpIQVgKi4CtIrBVRUqgglAKCLoJugXQLoF0EXQQUBpttG3Ioq6Kh3nH80Duh/newJgVsrD9oA8mpQXu62/e6EEmqZbbPJY3QUNrBugj2phVXdjd53QFUUurBuNPOUwKDVu3m+1MGVBqn746EwKu7HW3OVMC0ZXec7pQS2dw+0efWgPmcdsnm1ILRcgjSTIkSEbqZkwkz8XtV2jC26fiWZqXCnZ+JTaMLT6jXte1Tay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AutoShape 5"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AutoShape 7"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aphicFrame>
        <p:nvGraphicFramePr>
          <p:cNvPr id="11" name="9 Marcador de contenido"/>
          <p:cNvGraphicFramePr>
            <a:graphicFrameLocks/>
          </p:cNvGraphicFramePr>
          <p:nvPr>
            <p:extLst>
              <p:ext uri="{D42A27DB-BD31-4B8C-83A1-F6EECF244321}">
                <p14:modId xmlns:p14="http://schemas.microsoft.com/office/powerpoint/2010/main" val="165985091"/>
              </p:ext>
            </p:extLst>
          </p:nvPr>
        </p:nvGraphicFramePr>
        <p:xfrm>
          <a:off x="612775" y="1844824"/>
          <a:ext cx="7926274" cy="38866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623530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Review</a:t>
            </a:r>
            <a:endParaRPr 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64</a:t>
            </a:fld>
            <a:endParaRPr lang="es-ES" dirty="0"/>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3" y="908720"/>
            <a:ext cx="7991475" cy="404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44540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Bibliografía</a:t>
            </a:r>
          </a:p>
        </p:txBody>
      </p:sp>
      <p:sp>
        <p:nvSpPr>
          <p:cNvPr id="3" name="2 Marcador de contenido"/>
          <p:cNvSpPr>
            <a:spLocks noGrp="1"/>
          </p:cNvSpPr>
          <p:nvPr>
            <p:ph idx="1"/>
          </p:nvPr>
        </p:nvSpPr>
        <p:spPr/>
        <p:txBody>
          <a:bodyPr/>
          <a:lstStyle/>
          <a:p>
            <a:endParaRPr lang="es-ES" dirty="0"/>
          </a:p>
          <a:p>
            <a:r>
              <a:rPr lang="es-ES" dirty="0"/>
              <a:t>Tutorial </a:t>
            </a:r>
            <a:r>
              <a:rPr lang="es-ES" dirty="0" err="1"/>
              <a:t>Schema</a:t>
            </a:r>
            <a:r>
              <a:rPr lang="es-ES" dirty="0"/>
              <a:t>. W3CSchools. </a:t>
            </a:r>
            <a:r>
              <a:rPr lang="es-ES" dirty="0">
                <a:hlinkClick r:id="rId2"/>
              </a:rPr>
              <a:t>http://www.w3schools.com/schema/default.asp</a:t>
            </a:r>
            <a:endParaRPr lang="es-ES" dirty="0"/>
          </a:p>
          <a:p>
            <a:endParaRPr 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65</a:t>
            </a:fld>
            <a:endParaRPr lang="es-ES" dirty="0"/>
          </a:p>
        </p:txBody>
      </p:sp>
    </p:spTree>
    <p:extLst>
      <p:ext uri="{BB962C8B-B14F-4D97-AF65-F5344CB8AC3E}">
        <p14:creationId xmlns:p14="http://schemas.microsoft.com/office/powerpoint/2010/main" val="24697314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a:defRPr/>
            </a:pPr>
            <a:r>
              <a:rPr lang="es-ES" altLang="es-CO" dirty="0">
                <a:solidFill>
                  <a:schemeClr val="accent2">
                    <a:lumMod val="75000"/>
                  </a:schemeClr>
                </a:solidFill>
                <a:effectLst>
                  <a:outerShdw blurRad="38100" dist="38100" dir="2700000" algn="tl">
                    <a:srgbClr val="000000">
                      <a:alpha val="43137"/>
                    </a:srgbClr>
                  </a:outerShdw>
                </a:effectLst>
              </a:rPr>
              <a:t>XML </a:t>
            </a:r>
            <a:r>
              <a:rPr lang="es-ES" altLang="es-CO" dirty="0" err="1">
                <a:solidFill>
                  <a:schemeClr val="accent2">
                    <a:lumMod val="75000"/>
                  </a:schemeClr>
                </a:solidFill>
                <a:effectLst>
                  <a:outerShdw blurRad="38100" dist="38100" dir="2700000" algn="tl">
                    <a:srgbClr val="000000">
                      <a:alpha val="43137"/>
                    </a:srgbClr>
                  </a:outerShdw>
                </a:effectLst>
              </a:rPr>
              <a:t>Schema</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Web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4859338" y="5495992"/>
            <a:ext cx="4095750" cy="895350"/>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a:solidFill>
              <a:schemeClr val="bg1"/>
            </a:solidFill>
            <a:miter lim="800000"/>
            <a:headEnd/>
            <a:tailEnd/>
          </a:ln>
          <a:effectLst>
            <a:prstShdw prst="shdw17" dist="17961" dir="13500000">
              <a:schemeClr val="bg1">
                <a:alpha val="74998"/>
              </a:schemeClr>
            </a:prstShdw>
          </a:effectLst>
        </p:spPr>
        <p:txBody>
          <a:bodyPr/>
          <a:lstStyle>
            <a:lvl1pPr algn="ctr" rtl="0" eaLnBrk="0" fontAlgn="base" hangingPunct="0">
              <a:spcBef>
                <a:spcPct val="20000"/>
              </a:spcBef>
              <a:spcAft>
                <a:spcPct val="0"/>
              </a:spcAft>
              <a:defRPr sz="3600" b="1">
                <a:solidFill>
                  <a:srgbClr val="980E06"/>
                </a:solidFill>
                <a:latin typeface="Calibri" charset="0"/>
                <a:ea typeface="MS PGothic" panose="020B0600070205080204" pitchFamily="34" charset="-128"/>
                <a:cs typeface="ＭＳ Ｐゴシック" charset="0"/>
              </a:defRPr>
            </a:lvl1pPr>
            <a:lvl2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5pPr>
            <a:lvl6pPr marL="457200" algn="ctr" rtl="0" eaLnBrk="1" fontAlgn="base" hangingPunct="1">
              <a:spcBef>
                <a:spcPct val="20000"/>
              </a:spcBef>
              <a:spcAft>
                <a:spcPct val="0"/>
              </a:spcAft>
              <a:defRPr sz="2800" b="1">
                <a:solidFill>
                  <a:schemeClr val="tx1"/>
                </a:solidFill>
                <a:latin typeface="Goudy Old Style" pitchFamily="18" charset="0"/>
              </a:defRPr>
            </a:lvl6pPr>
            <a:lvl7pPr marL="914400" algn="ctr" rtl="0" eaLnBrk="1" fontAlgn="base" hangingPunct="1">
              <a:spcBef>
                <a:spcPct val="20000"/>
              </a:spcBef>
              <a:spcAft>
                <a:spcPct val="0"/>
              </a:spcAft>
              <a:defRPr sz="2800" b="1">
                <a:solidFill>
                  <a:schemeClr val="tx1"/>
                </a:solidFill>
                <a:latin typeface="Goudy Old Style" pitchFamily="18" charset="0"/>
              </a:defRPr>
            </a:lvl7pPr>
            <a:lvl8pPr marL="1371600" algn="ctr" rtl="0" eaLnBrk="1" fontAlgn="base" hangingPunct="1">
              <a:spcBef>
                <a:spcPct val="20000"/>
              </a:spcBef>
              <a:spcAft>
                <a:spcPct val="0"/>
              </a:spcAft>
              <a:defRPr sz="2800" b="1">
                <a:solidFill>
                  <a:schemeClr val="tx1"/>
                </a:solidFill>
                <a:latin typeface="Goudy Old Style" pitchFamily="18" charset="0"/>
              </a:defRPr>
            </a:lvl8pPr>
            <a:lvl9pPr marL="1828800" algn="ctr" rtl="0" eaLnBrk="1" fontAlgn="base" hangingPunct="1">
              <a:spcBef>
                <a:spcPct val="20000"/>
              </a:spcBef>
              <a:spcAft>
                <a:spcPct val="0"/>
              </a:spcAft>
              <a:defRPr sz="2800" b="1">
                <a:solidFill>
                  <a:schemeClr val="tx1"/>
                </a:solidFill>
                <a:latin typeface="Goudy Old Style" pitchFamily="18" charset="0"/>
              </a:defRPr>
            </a:lvl9pPr>
          </a:lstStyle>
          <a:p>
            <a:pPr algn="r">
              <a:defRPr/>
            </a:pPr>
            <a:r>
              <a:rPr lang="es-ES" sz="2000" dirty="0"/>
              <a:t>Diana Marcela Sánchez </a:t>
            </a:r>
            <a:r>
              <a:rPr lang="es-ES" sz="2000" dirty="0" err="1"/>
              <a:t>Fúquene</a:t>
            </a:r>
            <a:endParaRPr lang="es-ES" sz="2000" dirty="0"/>
          </a:p>
          <a:p>
            <a:pPr algn="r">
              <a:defRPr/>
            </a:pPr>
            <a:r>
              <a:rPr lang="es-ES" sz="2000" b="0" dirty="0">
                <a:hlinkClick r:id="rId4"/>
              </a:rPr>
              <a:t>diana.sanchez@urjc.es</a:t>
            </a:r>
            <a:endParaRPr lang="es-ES" sz="2000" b="0" dirty="0"/>
          </a:p>
        </p:txBody>
      </p:sp>
    </p:spTree>
    <p:extLst>
      <p:ext uri="{BB962C8B-B14F-4D97-AF65-F5344CB8AC3E}">
        <p14:creationId xmlns:p14="http://schemas.microsoft.com/office/powerpoint/2010/main" val="99763540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s-ES" altLang="es-ES" dirty="0"/>
              <a:t>XSD: Definiciones extensibles </a:t>
            </a:r>
            <a:br>
              <a:rPr lang="es-ES" altLang="es-ES" dirty="0"/>
            </a:br>
            <a:r>
              <a:rPr lang="es-ES" altLang="es-ES" sz="1600" dirty="0"/>
              <a:t>Motivación</a:t>
            </a:r>
          </a:p>
        </p:txBody>
      </p:sp>
      <p:sp>
        <p:nvSpPr>
          <p:cNvPr id="52227" name="Rectangle 3"/>
          <p:cNvSpPr>
            <a:spLocks noGrp="1" noChangeArrowheads="1"/>
          </p:cNvSpPr>
          <p:nvPr>
            <p:ph type="body" sz="half" idx="1"/>
          </p:nvPr>
        </p:nvSpPr>
        <p:spPr>
          <a:xfrm>
            <a:off x="2484438" y="1628775"/>
            <a:ext cx="6381750" cy="1655763"/>
          </a:xfrm>
          <a:solidFill>
            <a:srgbClr val="FFFF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&lt;xs:element name="person"&gt;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name="firstname"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name="lastname"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 </a:t>
            </a:r>
          </a:p>
        </p:txBody>
      </p:sp>
      <p:sp>
        <p:nvSpPr>
          <p:cNvPr id="52228" name="Rectangle 4"/>
          <p:cNvSpPr>
            <a:spLocks noGrp="1" noChangeArrowheads="1"/>
          </p:cNvSpPr>
          <p:nvPr>
            <p:ph type="body" sz="half" idx="2"/>
          </p:nvPr>
        </p:nvSpPr>
        <p:spPr>
          <a:xfrm>
            <a:off x="2484438" y="3500438"/>
            <a:ext cx="6354762" cy="3168650"/>
          </a:xfrm>
          <a:solidFill>
            <a:srgbClr val="FFCC99"/>
          </a:solidFill>
        </p:spPr>
        <p:txBody>
          <a:bodyPr/>
          <a:lstStyle/>
          <a:p>
            <a:pPr marL="0" indent="0">
              <a:lnSpc>
                <a:spcPct val="80000"/>
              </a:lnSpc>
              <a:buFont typeface="Wingdings" pitchFamily="2" charset="2"/>
              <a:buNone/>
            </a:pPr>
            <a:r>
              <a:rPr lang="es-ES" altLang="es-ES" sz="1200">
                <a:effectLst>
                  <a:outerShdw blurRad="38100" dist="38100" dir="2700000" algn="tl">
                    <a:srgbClr val="FFFFFF"/>
                  </a:outerShdw>
                </a:effectLst>
              </a:rPr>
              <a:t>&lt;?xml version="1.0" encoding="ISO-8859-1"?&gt;</a:t>
            </a:r>
            <a:br>
              <a:rPr lang="es-ES" altLang="es-ES" sz="1200">
                <a:effectLst>
                  <a:outerShdw blurRad="38100" dist="38100" dir="2700000" algn="tl">
                    <a:srgbClr val="FFFFFF"/>
                  </a:outerShdw>
                </a:effectLst>
              </a:rPr>
            </a:b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&lt;persons xmlns="http://www.microsoft.com"</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xmlns:xsi="http://www.w3.org/2001/XMLSchema-instance"</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xsi:SchemaLocation="http://www.microsoft.com family.xsd"&gt;</a:t>
            </a:r>
            <a:br>
              <a:rPr lang="es-ES" altLang="es-ES" sz="1200">
                <a:effectLst>
                  <a:outerShdw blurRad="38100" dist="38100" dir="2700000" algn="tl">
                    <a:srgbClr val="FFFFFF"/>
                  </a:outerShdw>
                </a:effectLst>
              </a:rPr>
            </a:b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  &lt;firstname&gt;Hege&lt;/firstname&gt;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  &lt;lastname&gt;Refsnes&lt;/lastname&gt;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  </a:t>
            </a:r>
            <a:r>
              <a:rPr lang="es-ES" altLang="es-ES" sz="1200">
                <a:solidFill>
                  <a:schemeClr val="bg2"/>
                </a:solidFill>
                <a:effectLst>
                  <a:outerShdw blurRad="38100" dist="38100" dir="2700000" algn="tl">
                    <a:srgbClr val="000000"/>
                  </a:outerShdw>
                </a:effectLst>
              </a:rPr>
              <a:t>&lt;children&gt;</a:t>
            </a:r>
            <a:br>
              <a:rPr lang="es-ES" altLang="es-ES" sz="1200">
                <a:solidFill>
                  <a:schemeClr val="bg2"/>
                </a:solidFill>
                <a:effectLst>
                  <a:outerShdw blurRad="38100" dist="38100" dir="2700000" algn="tl">
                    <a:srgbClr val="000000"/>
                  </a:outerShdw>
                </a:effectLst>
              </a:rPr>
            </a:br>
            <a:r>
              <a:rPr lang="es-ES" altLang="es-ES" sz="1200">
                <a:solidFill>
                  <a:schemeClr val="bg2"/>
                </a:solidFill>
                <a:effectLst>
                  <a:outerShdw blurRad="38100" dist="38100" dir="2700000" algn="tl">
                    <a:srgbClr val="000000"/>
                  </a:outerShdw>
                </a:effectLst>
              </a:rPr>
              <a:t>    &lt;childname&gt;Cecilie&lt;/childname&gt;</a:t>
            </a:r>
            <a:br>
              <a:rPr lang="es-ES" altLang="es-ES" sz="1200">
                <a:solidFill>
                  <a:schemeClr val="bg2"/>
                </a:solidFill>
                <a:effectLst>
                  <a:outerShdw blurRad="38100" dist="38100" dir="2700000" algn="tl">
                    <a:srgbClr val="000000"/>
                  </a:outerShdw>
                </a:effectLst>
              </a:rPr>
            </a:br>
            <a:r>
              <a:rPr lang="es-ES" altLang="es-ES" sz="1200">
                <a:solidFill>
                  <a:schemeClr val="bg2"/>
                </a:solidFill>
                <a:effectLst>
                  <a:outerShdw blurRad="38100" dist="38100" dir="2700000" algn="tl">
                    <a:srgbClr val="000000"/>
                  </a:outerShdw>
                </a:effectLst>
              </a:rPr>
              <a:t>  &lt;/children&gt;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&lt;/person&gt;</a:t>
            </a:r>
            <a:br>
              <a:rPr lang="es-ES" altLang="es-ES" sz="1200">
                <a:effectLst>
                  <a:outerShdw blurRad="38100" dist="38100" dir="2700000" algn="tl">
                    <a:srgbClr val="FFFFFF"/>
                  </a:outerShdw>
                </a:effectLst>
              </a:rPr>
            </a:b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  &lt;firstname&gt;Stale&lt;/firstname&gt;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  &lt;lastname&gt;Refsnes&lt;/lastname&gt;</a:t>
            </a: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&lt;/person&gt;</a:t>
            </a:r>
            <a:br>
              <a:rPr lang="es-ES" altLang="es-ES" sz="1200">
                <a:effectLst>
                  <a:outerShdw blurRad="38100" dist="38100" dir="2700000" algn="tl">
                    <a:srgbClr val="FFFFFF"/>
                  </a:outerShdw>
                </a:effectLst>
              </a:rPr>
            </a:br>
            <a:br>
              <a:rPr lang="es-ES" altLang="es-ES" sz="1200">
                <a:effectLst>
                  <a:outerShdw blurRad="38100" dist="38100" dir="2700000" algn="tl">
                    <a:srgbClr val="FFFFFF"/>
                  </a:outerShdw>
                </a:effectLst>
              </a:rPr>
            </a:br>
            <a:r>
              <a:rPr lang="es-ES" altLang="es-ES" sz="1200">
                <a:effectLst>
                  <a:outerShdw blurRad="38100" dist="38100" dir="2700000" algn="tl">
                    <a:srgbClr val="FFFFFF"/>
                  </a:outerShdw>
                </a:effectLst>
              </a:rPr>
              <a:t>&lt;/persons&gt; </a:t>
            </a:r>
          </a:p>
        </p:txBody>
      </p:sp>
      <p:sp>
        <p:nvSpPr>
          <p:cNvPr id="52229" name="Line 5"/>
          <p:cNvSpPr>
            <a:spLocks noChangeShapeType="1"/>
          </p:cNvSpPr>
          <p:nvPr/>
        </p:nvSpPr>
        <p:spPr bwMode="auto">
          <a:xfrm flipH="1">
            <a:off x="6732588" y="4149725"/>
            <a:ext cx="1439862" cy="1439863"/>
          </a:xfrm>
          <a:prstGeom prst="line">
            <a:avLst/>
          </a:prstGeom>
          <a:noFill/>
          <a:ln w="762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52230" name="Line 6"/>
          <p:cNvSpPr>
            <a:spLocks noChangeShapeType="1"/>
          </p:cNvSpPr>
          <p:nvPr/>
        </p:nvSpPr>
        <p:spPr bwMode="auto">
          <a:xfrm flipH="1" flipV="1">
            <a:off x="6732588" y="4149725"/>
            <a:ext cx="1439862" cy="1439863"/>
          </a:xfrm>
          <a:prstGeom prst="line">
            <a:avLst/>
          </a:prstGeom>
          <a:noFill/>
          <a:ln w="762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67</a:t>
            </a:fld>
            <a:endParaRPr lang="es-ES" altLang="es-ES"/>
          </a:p>
        </p:txBody>
      </p:sp>
    </p:spTree>
    <p:extLst>
      <p:ext uri="{BB962C8B-B14F-4D97-AF65-F5344CB8AC3E}">
        <p14:creationId xmlns:p14="http://schemas.microsoft.com/office/powerpoint/2010/main" val="892033341"/>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s-ES" altLang="es-ES"/>
              <a:t>XSD: Definiciones extensibles </a:t>
            </a:r>
            <a:br>
              <a:rPr lang="es-ES" altLang="es-ES"/>
            </a:br>
            <a:r>
              <a:rPr lang="es-ES" altLang="es-ES" sz="1600"/>
              <a:t>&lt;any&gt;</a:t>
            </a:r>
          </a:p>
        </p:txBody>
      </p:sp>
      <p:sp>
        <p:nvSpPr>
          <p:cNvPr id="53251" name="Rectangle 3"/>
          <p:cNvSpPr>
            <a:spLocks noGrp="1" noChangeArrowheads="1"/>
          </p:cNvSpPr>
          <p:nvPr>
            <p:ph type="body" sz="half" idx="1"/>
          </p:nvPr>
        </p:nvSpPr>
        <p:spPr>
          <a:xfrm>
            <a:off x="2484438" y="1628775"/>
            <a:ext cx="6381750" cy="1655763"/>
          </a:xfrm>
          <a:solidFill>
            <a:srgbClr val="FFFF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&lt;xs:element name="person"&gt;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name="firstname"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name="lastname"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a:t>
            </a:r>
            <a:r>
              <a:rPr lang="es-ES" altLang="es-ES" sz="1400">
                <a:solidFill>
                  <a:schemeClr val="bg2"/>
                </a:solidFill>
                <a:effectLst>
                  <a:outerShdw blurRad="38100" dist="38100" dir="2700000" algn="tl">
                    <a:srgbClr val="000000"/>
                  </a:outerShdw>
                </a:effectLst>
              </a:rPr>
              <a:t>any</a:t>
            </a:r>
            <a:r>
              <a:rPr lang="es-ES" altLang="es-ES" sz="1400">
                <a:effectLst>
                  <a:outerShdw blurRad="38100" dist="38100" dir="2700000" algn="tl">
                    <a:srgbClr val="FFFFFF"/>
                  </a:outerShdw>
                </a:effectLst>
              </a:rPr>
              <a:t> minOccurs="0"/&gt;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 </a:t>
            </a:r>
          </a:p>
        </p:txBody>
      </p:sp>
      <p:sp>
        <p:nvSpPr>
          <p:cNvPr id="53252" name="Rectangle 4"/>
          <p:cNvSpPr>
            <a:spLocks noGrp="1" noChangeArrowheads="1"/>
          </p:cNvSpPr>
          <p:nvPr>
            <p:ph type="body" sz="half" idx="2"/>
          </p:nvPr>
        </p:nvSpPr>
        <p:spPr>
          <a:xfrm>
            <a:off x="2484438" y="3500438"/>
            <a:ext cx="6354762" cy="3024187"/>
          </a:xfrm>
          <a:solidFill>
            <a:srgbClr val="FFFF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&lt;?xml version="1.0" encoding="ISO-8859-1"?&gt;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&lt;xs:schema xmlns:xs="http://www.w3.org/2001/XMLSchema"</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targetNamespace="http://www.mysite.com"</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xmlns="http://www.mysite.com"</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elementFormDefault="qualified"&gt;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name="children"&gt;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name="childname" type="xs:string"</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maxOccurs="unbounded"/&gt;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&lt;/xs:schema&gt;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68</a:t>
            </a:fld>
            <a:endParaRPr lang="es-ES" altLang="es-ES"/>
          </a:p>
        </p:txBody>
      </p:sp>
    </p:spTree>
    <p:extLst>
      <p:ext uri="{BB962C8B-B14F-4D97-AF65-F5344CB8AC3E}">
        <p14:creationId xmlns:p14="http://schemas.microsoft.com/office/powerpoint/2010/main" val="2542556835"/>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 altLang="es-ES" dirty="0"/>
              <a:t>XSD: Definiciones extensibles </a:t>
            </a:r>
            <a:br>
              <a:rPr lang="es-ES" altLang="es-ES" dirty="0"/>
            </a:br>
            <a:r>
              <a:rPr lang="es-ES" altLang="es-ES" sz="1600" dirty="0"/>
              <a:t>&lt;</a:t>
            </a:r>
            <a:r>
              <a:rPr lang="es-ES" altLang="es-ES" sz="1600" dirty="0" err="1"/>
              <a:t>any</a:t>
            </a:r>
            <a:r>
              <a:rPr lang="es-ES" altLang="es-ES" sz="1600" dirty="0"/>
              <a:t>&gt;</a:t>
            </a:r>
          </a:p>
        </p:txBody>
      </p:sp>
      <p:sp>
        <p:nvSpPr>
          <p:cNvPr id="54275" name="Rectangle 3"/>
          <p:cNvSpPr>
            <a:spLocks noGrp="1" noChangeArrowheads="1"/>
          </p:cNvSpPr>
          <p:nvPr>
            <p:ph type="body" idx="1"/>
          </p:nvPr>
        </p:nvSpPr>
        <p:spPr>
          <a:xfrm>
            <a:off x="2438400" y="1600200"/>
            <a:ext cx="6400800" cy="4852988"/>
          </a:xfrm>
          <a:solidFill>
            <a:srgbClr val="FFFF99"/>
          </a:solidFill>
        </p:spPr>
        <p:txBody>
          <a:bodyPr/>
          <a:lstStyle/>
          <a:p>
            <a:pPr marL="0" indent="0">
              <a:lnSpc>
                <a:spcPct val="80000"/>
              </a:lnSpc>
              <a:buFont typeface="Wingdings" pitchFamily="2" charset="2"/>
              <a:buNone/>
            </a:pPr>
            <a:r>
              <a:rPr lang="es-ES" altLang="es-ES" sz="1800">
                <a:effectLst>
                  <a:outerShdw blurRad="38100" dist="38100" dir="2700000" algn="tl">
                    <a:srgbClr val="FFFFFF"/>
                  </a:outerShdw>
                </a:effectLst>
              </a:rPr>
              <a:t>&lt;?xml version="1.0" encoding="ISO-8859-1"?&gt;</a:t>
            </a:r>
            <a:br>
              <a:rPr lang="es-ES" altLang="es-ES" sz="1800">
                <a:effectLst>
                  <a:outerShdw blurRad="38100" dist="38100" dir="2700000" algn="tl">
                    <a:srgbClr val="FFFFFF"/>
                  </a:outerShdw>
                </a:effectLst>
              </a:rPr>
            </a:b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&lt;persons xmlns="http://www.microsoft.com"</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xmlns:xsi="http://www.w3.org/2001/XMLSchema-instance"</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xsi:SchemaLocation="http://www.microsoft.com family.xsd</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http://www.mysite.com children.xsd"&gt;</a:t>
            </a:r>
            <a:br>
              <a:rPr lang="es-ES" altLang="es-ES" sz="1800">
                <a:effectLst>
                  <a:outerShdw blurRad="38100" dist="38100" dir="2700000" algn="tl">
                    <a:srgbClr val="FFFFFF"/>
                  </a:outerShdw>
                </a:effectLst>
              </a:rPr>
            </a:b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&lt;firstname&gt;Hege&lt;/firstname&gt;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&lt;lastname&gt;Refsnes&lt;/lastname&gt;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&lt;children&gt;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&lt;childname&gt;Cecilie&lt;/childname&gt;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&lt;/children&gt;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&lt;/person&gt;</a:t>
            </a:r>
            <a:br>
              <a:rPr lang="es-ES" altLang="es-ES" sz="1800">
                <a:effectLst>
                  <a:outerShdw blurRad="38100" dist="38100" dir="2700000" algn="tl">
                    <a:srgbClr val="FFFFFF"/>
                  </a:outerShdw>
                </a:effectLst>
              </a:rPr>
            </a:b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&lt;firstname&gt;Stale&lt;/firstname&gt;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  &lt;lastname&gt;Refsnes&lt;/lastname&gt;</a:t>
            </a: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&lt;/person&gt;</a:t>
            </a:r>
            <a:br>
              <a:rPr lang="es-ES" altLang="es-ES" sz="1800">
                <a:effectLst>
                  <a:outerShdw blurRad="38100" dist="38100" dir="2700000" algn="tl">
                    <a:srgbClr val="FFFFFF"/>
                  </a:outerShdw>
                </a:effectLst>
              </a:rPr>
            </a:br>
            <a:br>
              <a:rPr lang="es-ES" altLang="es-ES" sz="1800">
                <a:effectLst>
                  <a:outerShdw blurRad="38100" dist="38100" dir="2700000" algn="tl">
                    <a:srgbClr val="FFFFFF"/>
                  </a:outerShdw>
                </a:effectLst>
              </a:rPr>
            </a:br>
            <a:r>
              <a:rPr lang="es-ES" altLang="es-ES" sz="1800">
                <a:effectLst>
                  <a:outerShdw blurRad="38100" dist="38100" dir="2700000" algn="tl">
                    <a:srgbClr val="FFFFFF"/>
                  </a:outerShdw>
                </a:effectLst>
              </a:rPr>
              <a:t>&lt;/persons&gt;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69</a:t>
            </a:fld>
            <a:endParaRPr lang="es-ES" dirty="0"/>
          </a:p>
        </p:txBody>
      </p:sp>
    </p:spTree>
    <p:extLst>
      <p:ext uri="{BB962C8B-B14F-4D97-AF65-F5344CB8AC3E}">
        <p14:creationId xmlns:p14="http://schemas.microsoft.com/office/powerpoint/2010/main" val="364580804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a:t>Ejemplos de documentos esquema</a:t>
            </a:r>
          </a:p>
        </p:txBody>
      </p:sp>
      <p:sp>
        <p:nvSpPr>
          <p:cNvPr id="7" name="6 Marcador de contenido"/>
          <p:cNvSpPr>
            <a:spLocks noGrp="1"/>
          </p:cNvSpPr>
          <p:nvPr>
            <p:ph idx="1"/>
          </p:nvPr>
        </p:nvSpPr>
        <p:spPr>
          <a:xfrm>
            <a:off x="30797" y="1124744"/>
            <a:ext cx="7781563" cy="864096"/>
          </a:xfrm>
        </p:spPr>
        <p:style>
          <a:lnRef idx="2">
            <a:schemeClr val="accent2"/>
          </a:lnRef>
          <a:fillRef idx="1">
            <a:schemeClr val="lt1"/>
          </a:fillRef>
          <a:effectRef idx="0">
            <a:schemeClr val="accent2"/>
          </a:effectRef>
          <a:fontRef idx="minor">
            <a:schemeClr val="dk1"/>
          </a:fontRef>
        </p:style>
        <p:txBody>
          <a:bodyPr>
            <a:normAutofit fontScale="55000" lnSpcReduction="20000"/>
          </a:bodyPr>
          <a:lstStyle/>
          <a:p>
            <a:pPr marL="0" indent="0">
              <a:buNone/>
            </a:pPr>
            <a:r>
              <a:rPr lang="de-DE" b="1" dirty="0">
                <a:solidFill>
                  <a:srgbClr val="000000"/>
                </a:solidFill>
              </a:rPr>
              <a:t>&lt;?xml</a:t>
            </a:r>
            <a:r>
              <a:rPr lang="de-DE" dirty="0">
                <a:solidFill>
                  <a:srgbClr val="009900"/>
                </a:solidFill>
              </a:rPr>
              <a:t> </a:t>
            </a:r>
            <a:r>
              <a:rPr lang="de-DE" dirty="0">
                <a:solidFill>
                  <a:srgbClr val="000066"/>
                </a:solidFill>
              </a:rPr>
              <a:t>version</a:t>
            </a:r>
            <a:r>
              <a:rPr lang="de-DE" dirty="0">
                <a:solidFill>
                  <a:srgbClr val="009900"/>
                </a:solidFill>
              </a:rPr>
              <a:t>=</a:t>
            </a:r>
            <a:r>
              <a:rPr lang="de-DE" dirty="0">
                <a:solidFill>
                  <a:srgbClr val="FF0000"/>
                </a:solidFill>
              </a:rPr>
              <a:t>"1.0"</a:t>
            </a:r>
            <a:r>
              <a:rPr lang="de-DE" dirty="0">
                <a:solidFill>
                  <a:srgbClr val="009900"/>
                </a:solidFill>
              </a:rPr>
              <a:t> </a:t>
            </a:r>
            <a:r>
              <a:rPr lang="de-DE" dirty="0">
                <a:solidFill>
                  <a:srgbClr val="000066"/>
                </a:solidFill>
              </a:rPr>
              <a:t>encoding</a:t>
            </a:r>
            <a:r>
              <a:rPr lang="de-DE" dirty="0">
                <a:solidFill>
                  <a:srgbClr val="009900"/>
                </a:solidFill>
              </a:rPr>
              <a:t>=</a:t>
            </a:r>
            <a:r>
              <a:rPr lang="de-DE" dirty="0">
                <a:solidFill>
                  <a:srgbClr val="FF0000"/>
                </a:solidFill>
              </a:rPr>
              <a:t>"ISO-8859-1"</a:t>
            </a:r>
            <a:r>
              <a:rPr lang="de-DE" b="1" dirty="0">
                <a:solidFill>
                  <a:srgbClr val="000000"/>
                </a:solidFill>
              </a:rPr>
              <a:t>?&gt;</a:t>
            </a:r>
            <a:r>
              <a:rPr lang="de-DE" dirty="0"/>
              <a:t> </a:t>
            </a:r>
          </a:p>
          <a:p>
            <a:pPr marL="0" indent="0">
              <a:buNone/>
            </a:pPr>
            <a:r>
              <a:rPr lang="de-DE" b="1" dirty="0">
                <a:solidFill>
                  <a:srgbClr val="000000"/>
                </a:solidFill>
              </a:rPr>
              <a:t>&lt;xsd:schema</a:t>
            </a:r>
            <a:r>
              <a:rPr lang="de-DE" dirty="0">
                <a:solidFill>
                  <a:srgbClr val="009900"/>
                </a:solidFill>
              </a:rPr>
              <a:t> </a:t>
            </a:r>
            <a:r>
              <a:rPr lang="de-DE" dirty="0">
                <a:solidFill>
                  <a:srgbClr val="000066"/>
                </a:solidFill>
              </a:rPr>
              <a:t>xmlns:xsd</a:t>
            </a:r>
            <a:r>
              <a:rPr lang="de-DE" dirty="0">
                <a:solidFill>
                  <a:srgbClr val="009900"/>
                </a:solidFill>
              </a:rPr>
              <a:t>=</a:t>
            </a:r>
            <a:r>
              <a:rPr lang="de-DE" dirty="0">
                <a:solidFill>
                  <a:srgbClr val="FF0000"/>
                </a:solidFill>
              </a:rPr>
              <a:t>"http://www.w3.org/2001/XMLSchema"</a:t>
            </a:r>
            <a:r>
              <a:rPr lang="de-DE" dirty="0">
                <a:solidFill>
                  <a:srgbClr val="009900"/>
                </a:solidFill>
              </a:rPr>
              <a:t> </a:t>
            </a:r>
            <a:r>
              <a:rPr lang="de-DE" dirty="0">
                <a:solidFill>
                  <a:srgbClr val="000066"/>
                </a:solidFill>
              </a:rPr>
              <a:t>version</a:t>
            </a:r>
            <a:r>
              <a:rPr lang="de-DE" dirty="0">
                <a:solidFill>
                  <a:srgbClr val="009900"/>
                </a:solidFill>
              </a:rPr>
              <a:t>=</a:t>
            </a:r>
            <a:r>
              <a:rPr lang="de-DE" dirty="0">
                <a:solidFill>
                  <a:srgbClr val="FF0000"/>
                </a:solidFill>
              </a:rPr>
              <a:t>"0.1"</a:t>
            </a:r>
            <a:r>
              <a:rPr lang="de-DE" dirty="0">
                <a:solidFill>
                  <a:srgbClr val="009900"/>
                </a:solidFill>
              </a:rPr>
              <a:t> </a:t>
            </a:r>
            <a:r>
              <a:rPr lang="de-DE" b="1" dirty="0">
                <a:solidFill>
                  <a:srgbClr val="000000"/>
                </a:solidFill>
              </a:rPr>
              <a:t>&gt;</a:t>
            </a:r>
            <a:endParaRPr lang="de-DE" dirty="0"/>
          </a:p>
          <a:p>
            <a:pPr marL="0" indent="0">
              <a:buNone/>
            </a:pPr>
            <a:r>
              <a:rPr lang="de-DE" b="1" dirty="0">
                <a:solidFill>
                  <a:srgbClr val="000000"/>
                </a:solidFill>
              </a:rPr>
              <a:t>&lt;/xsd:schema&gt;</a:t>
            </a:r>
            <a:endParaRPr 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7</a:t>
            </a:fld>
            <a:endParaRPr lang="es-ES" dirty="0"/>
          </a:p>
        </p:txBody>
      </p:sp>
      <p:sp>
        <p:nvSpPr>
          <p:cNvPr id="8" name="7 Marcador de contenido"/>
          <p:cNvSpPr>
            <a:spLocks noGrp="1"/>
          </p:cNvSpPr>
          <p:nvPr>
            <p:ph idx="12"/>
          </p:nvPr>
        </p:nvSpPr>
        <p:spPr>
          <a:xfrm>
            <a:off x="179512" y="2564904"/>
            <a:ext cx="7062649" cy="3096344"/>
          </a:xfrm>
        </p:spPr>
        <p:style>
          <a:lnRef idx="2">
            <a:schemeClr val="accent2"/>
          </a:lnRef>
          <a:fillRef idx="1">
            <a:schemeClr val="lt1"/>
          </a:fillRef>
          <a:effectRef idx="0">
            <a:schemeClr val="accent2"/>
          </a:effectRef>
          <a:fontRef idx="minor">
            <a:schemeClr val="dk1"/>
          </a:fontRef>
        </p:style>
        <p:txBody>
          <a:bodyPr>
            <a:normAutofit fontScale="47500" lnSpcReduction="20000"/>
          </a:bodyPr>
          <a:lstStyle/>
          <a:p>
            <a:pPr marL="0" indent="0" defTabSz="363538">
              <a:buNone/>
            </a:pPr>
            <a:r>
              <a:rPr lang="es-ES" b="1" dirty="0">
                <a:solidFill>
                  <a:srgbClr val="000000"/>
                </a:solidFill>
              </a:rPr>
              <a:t>&lt;?</a:t>
            </a:r>
            <a:r>
              <a:rPr lang="es-ES" b="1" dirty="0" err="1">
                <a:solidFill>
                  <a:srgbClr val="000000"/>
                </a:solidFill>
              </a:rPr>
              <a:t>xml</a:t>
            </a:r>
            <a:r>
              <a:rPr lang="es-ES" dirty="0">
                <a:solidFill>
                  <a:srgbClr val="009900"/>
                </a:solidFill>
              </a:rPr>
              <a:t> </a:t>
            </a:r>
            <a:r>
              <a:rPr lang="es-ES" dirty="0" err="1">
                <a:solidFill>
                  <a:srgbClr val="000066"/>
                </a:solidFill>
              </a:rPr>
              <a:t>version</a:t>
            </a:r>
            <a:r>
              <a:rPr lang="es-ES" dirty="0">
                <a:solidFill>
                  <a:srgbClr val="009900"/>
                </a:solidFill>
              </a:rPr>
              <a:t>=</a:t>
            </a:r>
            <a:r>
              <a:rPr lang="es-ES" dirty="0">
                <a:solidFill>
                  <a:srgbClr val="FF0000"/>
                </a:solidFill>
              </a:rPr>
              <a:t>"1.0"</a:t>
            </a:r>
            <a:r>
              <a:rPr lang="es-ES" dirty="0">
                <a:solidFill>
                  <a:srgbClr val="009900"/>
                </a:solidFill>
              </a:rPr>
              <a:t> </a:t>
            </a:r>
            <a:r>
              <a:rPr lang="es-ES" dirty="0" err="1">
                <a:solidFill>
                  <a:srgbClr val="000066"/>
                </a:solidFill>
              </a:rPr>
              <a:t>encoding</a:t>
            </a:r>
            <a:r>
              <a:rPr lang="es-ES" dirty="0">
                <a:solidFill>
                  <a:srgbClr val="009900"/>
                </a:solidFill>
              </a:rPr>
              <a:t>=</a:t>
            </a:r>
            <a:r>
              <a:rPr lang="es-ES" dirty="0">
                <a:solidFill>
                  <a:srgbClr val="FF0000"/>
                </a:solidFill>
              </a:rPr>
              <a:t>"UTF-8"</a:t>
            </a:r>
            <a:r>
              <a:rPr lang="es-ES" b="1" dirty="0">
                <a:solidFill>
                  <a:srgbClr val="000000"/>
                </a:solidFill>
              </a:rPr>
              <a:t>?&gt;</a:t>
            </a:r>
          </a:p>
          <a:p>
            <a:pPr marL="0" indent="0" defTabSz="363538">
              <a:buNone/>
            </a:pPr>
            <a:r>
              <a:rPr lang="es-ES" b="1" dirty="0">
                <a:solidFill>
                  <a:srgbClr val="000000"/>
                </a:solidFill>
              </a:rPr>
              <a:t>&lt;</a:t>
            </a:r>
            <a:r>
              <a:rPr lang="es-ES" b="1" dirty="0" err="1">
                <a:solidFill>
                  <a:srgbClr val="000000"/>
                </a:solidFill>
              </a:rPr>
              <a:t>xsd:schema</a:t>
            </a:r>
            <a:r>
              <a:rPr lang="es-ES" dirty="0">
                <a:solidFill>
                  <a:srgbClr val="009900"/>
                </a:solidFill>
              </a:rPr>
              <a:t> </a:t>
            </a:r>
            <a:r>
              <a:rPr lang="es-ES" dirty="0" err="1">
                <a:solidFill>
                  <a:srgbClr val="000066"/>
                </a:solidFill>
              </a:rPr>
              <a:t>xmlns:xsd</a:t>
            </a:r>
            <a:r>
              <a:rPr lang="es-ES" dirty="0">
                <a:solidFill>
                  <a:srgbClr val="009900"/>
                </a:solidFill>
              </a:rPr>
              <a:t>=</a:t>
            </a:r>
            <a:r>
              <a:rPr lang="es-ES" dirty="0">
                <a:solidFill>
                  <a:srgbClr val="FF0000"/>
                </a:solidFill>
              </a:rPr>
              <a:t>"http://www.w3.org/2001/XMLSchema"</a:t>
            </a:r>
            <a:r>
              <a:rPr lang="es-ES" b="1" dirty="0">
                <a:solidFill>
                  <a:srgbClr val="000000"/>
                </a:solidFill>
              </a:rPr>
              <a:t>&gt;</a:t>
            </a:r>
            <a:endParaRPr lang="es-ES" dirty="0"/>
          </a:p>
          <a:p>
            <a:pPr marL="0" indent="0" defTabSz="363538">
              <a:buNone/>
              <a:tabLst>
                <a:tab pos="363538" algn="l"/>
              </a:tabLst>
            </a:pPr>
            <a:r>
              <a:rPr lang="es-ES" b="1" dirty="0">
                <a:solidFill>
                  <a:srgbClr val="000000"/>
                </a:solidFill>
              </a:rPr>
              <a:t>	&lt;</a:t>
            </a:r>
            <a:r>
              <a:rPr lang="es-ES" b="1" dirty="0" err="1">
                <a:solidFill>
                  <a:srgbClr val="000000"/>
                </a:solidFill>
              </a:rPr>
              <a:t>xsd:element</a:t>
            </a:r>
            <a:r>
              <a:rPr lang="es-ES" dirty="0">
                <a:solidFill>
                  <a:srgbClr val="009900"/>
                </a:solidFill>
              </a:rPr>
              <a:t> </a:t>
            </a:r>
            <a:r>
              <a:rPr lang="es-ES" dirty="0" err="1">
                <a:solidFill>
                  <a:srgbClr val="000066"/>
                </a:solidFill>
              </a:rPr>
              <a:t>name</a:t>
            </a:r>
            <a:r>
              <a:rPr lang="es-ES" dirty="0">
                <a:solidFill>
                  <a:srgbClr val="009900"/>
                </a:solidFill>
              </a:rPr>
              <a:t>=</a:t>
            </a:r>
            <a:r>
              <a:rPr lang="es-ES" dirty="0">
                <a:solidFill>
                  <a:srgbClr val="FF0000"/>
                </a:solidFill>
              </a:rPr>
              <a:t>"Libro"</a:t>
            </a:r>
            <a:r>
              <a:rPr lang="es-ES" b="1" dirty="0">
                <a:solidFill>
                  <a:srgbClr val="000000"/>
                </a:solidFill>
              </a:rPr>
              <a:t>&gt;</a:t>
            </a:r>
          </a:p>
          <a:p>
            <a:pPr marL="0" indent="0" defTabSz="363538">
              <a:buNone/>
            </a:pPr>
            <a:r>
              <a:rPr lang="es-ES" b="1" dirty="0">
                <a:solidFill>
                  <a:srgbClr val="000000"/>
                </a:solidFill>
              </a:rPr>
              <a:t>		&lt;</a:t>
            </a:r>
            <a:r>
              <a:rPr lang="es-ES" b="1" dirty="0" err="1">
                <a:solidFill>
                  <a:srgbClr val="000000"/>
                </a:solidFill>
              </a:rPr>
              <a:t>xsd:complexType</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xsd:sequence</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xsd:element</a:t>
            </a:r>
            <a:r>
              <a:rPr lang="es-ES" dirty="0">
                <a:solidFill>
                  <a:srgbClr val="009900"/>
                </a:solidFill>
              </a:rPr>
              <a:t> </a:t>
            </a:r>
            <a:r>
              <a:rPr lang="es-ES" dirty="0" err="1">
                <a:solidFill>
                  <a:srgbClr val="000066"/>
                </a:solidFill>
              </a:rPr>
              <a:t>name</a:t>
            </a:r>
            <a:r>
              <a:rPr lang="es-ES" dirty="0">
                <a:solidFill>
                  <a:srgbClr val="009900"/>
                </a:solidFill>
              </a:rPr>
              <a:t>=</a:t>
            </a:r>
            <a:r>
              <a:rPr lang="es-ES" dirty="0">
                <a:solidFill>
                  <a:srgbClr val="FF0000"/>
                </a:solidFill>
              </a:rPr>
              <a:t>"Título"</a:t>
            </a:r>
            <a:r>
              <a:rPr lang="es-ES" dirty="0">
                <a:solidFill>
                  <a:srgbClr val="009900"/>
                </a:solidFill>
              </a:rPr>
              <a:t> </a:t>
            </a:r>
            <a:r>
              <a:rPr lang="es-ES" dirty="0" err="1">
                <a:solidFill>
                  <a:srgbClr val="000066"/>
                </a:solidFill>
              </a:rPr>
              <a:t>type</a:t>
            </a:r>
            <a:r>
              <a:rPr lang="es-ES" dirty="0">
                <a:solidFill>
                  <a:srgbClr val="009900"/>
                </a:solidFill>
              </a:rPr>
              <a:t>=</a:t>
            </a:r>
            <a:r>
              <a:rPr lang="es-ES" dirty="0">
                <a:solidFill>
                  <a:srgbClr val="FF0000"/>
                </a:solidFill>
              </a:rPr>
              <a:t>"</a:t>
            </a:r>
            <a:r>
              <a:rPr lang="es-ES" dirty="0" err="1">
                <a:solidFill>
                  <a:srgbClr val="FF0000"/>
                </a:solidFill>
              </a:rPr>
              <a:t>xsd:string</a:t>
            </a:r>
            <a:r>
              <a:rPr lang="es-ES" dirty="0">
                <a:solidFill>
                  <a:srgbClr val="FF0000"/>
                </a:solidFill>
              </a:rPr>
              <a:t>"</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xsd:element</a:t>
            </a:r>
            <a:r>
              <a:rPr lang="es-ES" dirty="0">
                <a:solidFill>
                  <a:srgbClr val="009900"/>
                </a:solidFill>
              </a:rPr>
              <a:t> </a:t>
            </a:r>
            <a:r>
              <a:rPr lang="es-ES" dirty="0" err="1">
                <a:solidFill>
                  <a:srgbClr val="000066"/>
                </a:solidFill>
              </a:rPr>
              <a:t>name</a:t>
            </a:r>
            <a:r>
              <a:rPr lang="es-ES" dirty="0">
                <a:solidFill>
                  <a:srgbClr val="009900"/>
                </a:solidFill>
              </a:rPr>
              <a:t>=</a:t>
            </a:r>
            <a:r>
              <a:rPr lang="es-ES" dirty="0">
                <a:solidFill>
                  <a:srgbClr val="FF0000"/>
                </a:solidFill>
              </a:rPr>
              <a:t>"Autores"</a:t>
            </a:r>
            <a:r>
              <a:rPr lang="es-ES" dirty="0">
                <a:solidFill>
                  <a:srgbClr val="009900"/>
                </a:solidFill>
              </a:rPr>
              <a:t> </a:t>
            </a:r>
            <a:r>
              <a:rPr lang="es-ES" dirty="0" err="1">
                <a:solidFill>
                  <a:srgbClr val="000066"/>
                </a:solidFill>
              </a:rPr>
              <a:t>type</a:t>
            </a:r>
            <a:r>
              <a:rPr lang="es-ES" dirty="0">
                <a:solidFill>
                  <a:srgbClr val="009900"/>
                </a:solidFill>
              </a:rPr>
              <a:t>=</a:t>
            </a:r>
            <a:r>
              <a:rPr lang="es-ES" dirty="0">
                <a:solidFill>
                  <a:srgbClr val="FF0000"/>
                </a:solidFill>
              </a:rPr>
              <a:t>"</a:t>
            </a:r>
            <a:r>
              <a:rPr lang="es-ES" dirty="0" err="1">
                <a:solidFill>
                  <a:srgbClr val="FF0000"/>
                </a:solidFill>
              </a:rPr>
              <a:t>xsd:string</a:t>
            </a:r>
            <a:r>
              <a:rPr lang="es-ES" dirty="0">
                <a:solidFill>
                  <a:srgbClr val="FF0000"/>
                </a:solidFill>
              </a:rPr>
              <a:t>"</a:t>
            </a:r>
            <a:r>
              <a:rPr lang="es-ES" dirty="0">
                <a:solidFill>
                  <a:srgbClr val="009900"/>
                </a:solidFill>
              </a:rPr>
              <a:t> </a:t>
            </a:r>
            <a:r>
              <a:rPr lang="es-ES" dirty="0" err="1">
                <a:solidFill>
                  <a:srgbClr val="000066"/>
                </a:solidFill>
              </a:rPr>
              <a:t>maxOccurs</a:t>
            </a:r>
            <a:r>
              <a:rPr lang="es-ES" dirty="0">
                <a:solidFill>
                  <a:srgbClr val="009900"/>
                </a:solidFill>
              </a:rPr>
              <a:t>=</a:t>
            </a:r>
            <a:r>
              <a:rPr lang="es-ES" dirty="0">
                <a:solidFill>
                  <a:srgbClr val="FF0000"/>
                </a:solidFill>
              </a:rPr>
              <a:t>"10"</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xsd:element</a:t>
            </a:r>
            <a:r>
              <a:rPr lang="es-ES" dirty="0">
                <a:solidFill>
                  <a:srgbClr val="009900"/>
                </a:solidFill>
              </a:rPr>
              <a:t> </a:t>
            </a:r>
            <a:r>
              <a:rPr lang="es-ES" dirty="0" err="1">
                <a:solidFill>
                  <a:srgbClr val="000066"/>
                </a:solidFill>
              </a:rPr>
              <a:t>name</a:t>
            </a:r>
            <a:r>
              <a:rPr lang="es-ES" dirty="0">
                <a:solidFill>
                  <a:srgbClr val="009900"/>
                </a:solidFill>
              </a:rPr>
              <a:t>=</a:t>
            </a:r>
            <a:r>
              <a:rPr lang="es-ES" dirty="0">
                <a:solidFill>
                  <a:srgbClr val="FF0000"/>
                </a:solidFill>
              </a:rPr>
              <a:t>"Editorial"</a:t>
            </a:r>
            <a:r>
              <a:rPr lang="es-ES" dirty="0">
                <a:solidFill>
                  <a:srgbClr val="009900"/>
                </a:solidFill>
              </a:rPr>
              <a:t> </a:t>
            </a:r>
            <a:r>
              <a:rPr lang="es-ES" dirty="0" err="1">
                <a:solidFill>
                  <a:srgbClr val="000066"/>
                </a:solidFill>
              </a:rPr>
              <a:t>type</a:t>
            </a:r>
            <a:r>
              <a:rPr lang="es-ES" dirty="0">
                <a:solidFill>
                  <a:srgbClr val="009900"/>
                </a:solidFill>
              </a:rPr>
              <a:t>=</a:t>
            </a:r>
            <a:r>
              <a:rPr lang="es-ES" dirty="0">
                <a:solidFill>
                  <a:srgbClr val="FF0000"/>
                </a:solidFill>
              </a:rPr>
              <a:t>"</a:t>
            </a:r>
            <a:r>
              <a:rPr lang="es-ES" dirty="0" err="1">
                <a:solidFill>
                  <a:srgbClr val="FF0000"/>
                </a:solidFill>
              </a:rPr>
              <a:t>xsd:string</a:t>
            </a:r>
            <a:r>
              <a:rPr lang="es-ES" dirty="0">
                <a:solidFill>
                  <a:srgbClr val="FF0000"/>
                </a:solidFill>
              </a:rPr>
              <a:t>"</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xsd:sequence</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xsd:attribute</a:t>
            </a:r>
            <a:r>
              <a:rPr lang="es-ES" dirty="0">
                <a:solidFill>
                  <a:srgbClr val="009900"/>
                </a:solidFill>
              </a:rPr>
              <a:t> </a:t>
            </a:r>
            <a:r>
              <a:rPr lang="es-ES" dirty="0" err="1">
                <a:solidFill>
                  <a:srgbClr val="000066"/>
                </a:solidFill>
              </a:rPr>
              <a:t>name</a:t>
            </a:r>
            <a:r>
              <a:rPr lang="es-ES" dirty="0">
                <a:solidFill>
                  <a:srgbClr val="009900"/>
                </a:solidFill>
              </a:rPr>
              <a:t>=</a:t>
            </a:r>
            <a:r>
              <a:rPr lang="es-ES" dirty="0">
                <a:solidFill>
                  <a:srgbClr val="FF0000"/>
                </a:solidFill>
              </a:rPr>
              <a:t>"precio"</a:t>
            </a:r>
            <a:r>
              <a:rPr lang="es-ES" dirty="0">
                <a:solidFill>
                  <a:srgbClr val="009900"/>
                </a:solidFill>
              </a:rPr>
              <a:t> </a:t>
            </a:r>
            <a:r>
              <a:rPr lang="es-ES" dirty="0" err="1">
                <a:solidFill>
                  <a:srgbClr val="000066"/>
                </a:solidFill>
              </a:rPr>
              <a:t>type</a:t>
            </a:r>
            <a:r>
              <a:rPr lang="es-ES" dirty="0">
                <a:solidFill>
                  <a:srgbClr val="009900"/>
                </a:solidFill>
              </a:rPr>
              <a:t>=</a:t>
            </a:r>
            <a:r>
              <a:rPr lang="es-ES" dirty="0">
                <a:solidFill>
                  <a:srgbClr val="FF0000"/>
                </a:solidFill>
              </a:rPr>
              <a:t>"</a:t>
            </a:r>
            <a:r>
              <a:rPr lang="es-ES" dirty="0" err="1">
                <a:solidFill>
                  <a:srgbClr val="FF0000"/>
                </a:solidFill>
              </a:rPr>
              <a:t>xsd:double</a:t>
            </a:r>
            <a:r>
              <a:rPr lang="es-ES" dirty="0">
                <a:solidFill>
                  <a:srgbClr val="FF0000"/>
                </a:solidFill>
              </a:rPr>
              <a:t>"</a:t>
            </a:r>
            <a:r>
              <a:rPr lang="es-ES" b="1" dirty="0">
                <a:solidFill>
                  <a:srgbClr val="000000"/>
                </a:solidFill>
              </a:rPr>
              <a:t>/&gt;</a:t>
            </a:r>
          </a:p>
          <a:p>
            <a:pPr marL="0" indent="0" defTabSz="363538">
              <a:buNone/>
            </a:pPr>
            <a:r>
              <a:rPr lang="es-ES" dirty="0"/>
              <a:t> 		</a:t>
            </a:r>
            <a:r>
              <a:rPr lang="es-ES" b="1" dirty="0">
                <a:solidFill>
                  <a:srgbClr val="000000"/>
                </a:solidFill>
              </a:rPr>
              <a:t>&lt;/</a:t>
            </a:r>
            <a:r>
              <a:rPr lang="es-ES" b="1" dirty="0" err="1">
                <a:solidFill>
                  <a:srgbClr val="000000"/>
                </a:solidFill>
              </a:rPr>
              <a:t>xsd:complexType</a:t>
            </a:r>
            <a:r>
              <a:rPr lang="es-ES" b="1" dirty="0">
                <a:solidFill>
                  <a:srgbClr val="000000"/>
                </a:solidFill>
              </a:rPr>
              <a:t>&gt;</a:t>
            </a:r>
            <a:r>
              <a:rPr lang="es-ES" dirty="0"/>
              <a:t> </a:t>
            </a:r>
          </a:p>
          <a:p>
            <a:pPr marL="0" indent="0" defTabSz="363538">
              <a:buNone/>
            </a:pPr>
            <a:r>
              <a:rPr lang="es-ES" b="1" dirty="0">
                <a:solidFill>
                  <a:srgbClr val="000000"/>
                </a:solidFill>
              </a:rPr>
              <a:t>	&lt;/</a:t>
            </a:r>
            <a:r>
              <a:rPr lang="es-ES" b="1" dirty="0" err="1">
                <a:solidFill>
                  <a:srgbClr val="000000"/>
                </a:solidFill>
              </a:rPr>
              <a:t>xsd:element</a:t>
            </a:r>
            <a:r>
              <a:rPr lang="es-ES" b="1" dirty="0">
                <a:solidFill>
                  <a:srgbClr val="000000"/>
                </a:solidFill>
              </a:rPr>
              <a:t>&gt;</a:t>
            </a:r>
            <a:r>
              <a:rPr lang="es-ES" dirty="0"/>
              <a:t> </a:t>
            </a:r>
          </a:p>
          <a:p>
            <a:pPr marL="0" indent="0" defTabSz="363538">
              <a:buNone/>
            </a:pPr>
            <a:r>
              <a:rPr lang="es-ES" b="1" dirty="0">
                <a:solidFill>
                  <a:srgbClr val="000000"/>
                </a:solidFill>
              </a:rPr>
              <a:t>&lt;/</a:t>
            </a:r>
            <a:r>
              <a:rPr lang="es-ES" b="1" dirty="0" err="1">
                <a:solidFill>
                  <a:srgbClr val="000000"/>
                </a:solidFill>
              </a:rPr>
              <a:t>xsd:schema</a:t>
            </a:r>
            <a:r>
              <a:rPr lang="es-ES" b="1" dirty="0">
                <a:solidFill>
                  <a:srgbClr val="000000"/>
                </a:solidFill>
              </a:rPr>
              <a:t>&gt;</a:t>
            </a:r>
            <a:endParaRPr lang="es-ES" dirty="0"/>
          </a:p>
        </p:txBody>
      </p:sp>
      <p:sp>
        <p:nvSpPr>
          <p:cNvPr id="10" name="9 CuadroTexto"/>
          <p:cNvSpPr txBox="1"/>
          <p:nvPr/>
        </p:nvSpPr>
        <p:spPr>
          <a:xfrm>
            <a:off x="7870918" y="1193847"/>
            <a:ext cx="1093569" cy="646331"/>
          </a:xfrm>
          <a:prstGeom prst="rect">
            <a:avLst/>
          </a:prstGeom>
          <a:noFill/>
        </p:spPr>
        <p:txBody>
          <a:bodyPr wrap="none" rtlCol="0">
            <a:spAutoFit/>
          </a:bodyPr>
          <a:lstStyle/>
          <a:p>
            <a:pPr algn="ctr"/>
            <a:r>
              <a:rPr lang="es-ES" dirty="0"/>
              <a:t>Esquema </a:t>
            </a:r>
          </a:p>
          <a:p>
            <a:pPr algn="ctr"/>
            <a:r>
              <a:rPr lang="es-ES" dirty="0"/>
              <a:t>vacío</a:t>
            </a:r>
          </a:p>
        </p:txBody>
      </p:sp>
      <p:sp>
        <p:nvSpPr>
          <p:cNvPr id="12" name="11 CuadroTexto"/>
          <p:cNvSpPr txBox="1"/>
          <p:nvPr/>
        </p:nvSpPr>
        <p:spPr>
          <a:xfrm>
            <a:off x="7308304" y="3284984"/>
            <a:ext cx="1376437" cy="1477328"/>
          </a:xfrm>
          <a:prstGeom prst="rect">
            <a:avLst/>
          </a:prstGeom>
          <a:noFill/>
        </p:spPr>
        <p:txBody>
          <a:bodyPr wrap="square" rtlCol="0">
            <a:spAutoFit/>
          </a:bodyPr>
          <a:lstStyle/>
          <a:p>
            <a:pPr algn="ctr"/>
            <a:r>
              <a:rPr lang="es-ES" dirty="0"/>
              <a:t>Esquema con definición de contenido</a:t>
            </a:r>
          </a:p>
        </p:txBody>
      </p:sp>
    </p:spTree>
    <p:extLst>
      <p:ext uri="{BB962C8B-B14F-4D97-AF65-F5344CB8AC3E}">
        <p14:creationId xmlns:p14="http://schemas.microsoft.com/office/powerpoint/2010/main" val="35012790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s-ES" altLang="es-ES" dirty="0"/>
              <a:t>XSD: Definiciones extensibles </a:t>
            </a:r>
            <a:br>
              <a:rPr lang="es-ES" altLang="es-ES" dirty="0"/>
            </a:br>
            <a:r>
              <a:rPr lang="es-ES" altLang="es-ES" sz="1600" dirty="0"/>
              <a:t>Motivación</a:t>
            </a:r>
          </a:p>
        </p:txBody>
      </p:sp>
      <p:sp>
        <p:nvSpPr>
          <p:cNvPr id="55299" name="Rectangle 3"/>
          <p:cNvSpPr>
            <a:spLocks noGrp="1" noChangeArrowheads="1"/>
          </p:cNvSpPr>
          <p:nvPr>
            <p:ph type="body" sz="half" idx="1"/>
          </p:nvPr>
        </p:nvSpPr>
        <p:spPr>
          <a:xfrm>
            <a:off x="2484438" y="1628775"/>
            <a:ext cx="6381750" cy="1655763"/>
          </a:xfrm>
          <a:solidFill>
            <a:srgbClr val="FFFF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&lt;xs:element name="person"&gt;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name="firstname"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name="lastname"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 </a:t>
            </a:r>
          </a:p>
        </p:txBody>
      </p:sp>
      <p:sp>
        <p:nvSpPr>
          <p:cNvPr id="55300" name="Rectangle 4"/>
          <p:cNvSpPr>
            <a:spLocks noGrp="1" noChangeArrowheads="1"/>
          </p:cNvSpPr>
          <p:nvPr>
            <p:ph type="body" sz="half" idx="2"/>
          </p:nvPr>
        </p:nvSpPr>
        <p:spPr>
          <a:xfrm>
            <a:off x="2484438" y="3500438"/>
            <a:ext cx="6354762" cy="3168650"/>
          </a:xfrm>
          <a:solidFill>
            <a:srgbClr val="FFCC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&lt;?xml version="1.0" encoding="ISO-8859-1"?&gt;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&lt;persons xmlns="http://www.microsoft.com"</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xmlns:xsi="http://www.w3.org/2001/XMLSchema-instance"</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xsi:SchemaLocation="http://www.microsoft.com family.xsd"&gt;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 </a:t>
            </a:r>
            <a:r>
              <a:rPr lang="es-ES" altLang="es-ES" sz="1400">
                <a:solidFill>
                  <a:schemeClr val="bg2"/>
                </a:solidFill>
                <a:effectLst>
                  <a:outerShdw blurRad="38100" dist="38100" dir="2700000" algn="tl">
                    <a:srgbClr val="000000"/>
                  </a:outerShdw>
                </a:effectLst>
              </a:rPr>
              <a:t>gender="female"</a:t>
            </a:r>
            <a:r>
              <a:rPr lang="es-ES" altLang="es-ES" sz="1400">
                <a:effectLst>
                  <a:outerShdw blurRad="38100" dist="38100" dir="2700000" algn="tl">
                    <a:srgbClr val="FFFFFF"/>
                  </a:outerShdw>
                </a:effectLst>
              </a:rPr>
              <a:t>&gt;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&lt;firstname&gt;Hege&lt;/firstname&gt;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&lt;lastname&gt;Refsnes&lt;/lastname&gt;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 </a:t>
            </a:r>
            <a:r>
              <a:rPr lang="es-ES" altLang="es-ES" sz="1400">
                <a:solidFill>
                  <a:schemeClr val="bg2"/>
                </a:solidFill>
                <a:effectLst>
                  <a:outerShdw blurRad="38100" dist="38100" dir="2700000" algn="tl">
                    <a:srgbClr val="000000"/>
                  </a:outerShdw>
                </a:effectLst>
              </a:rPr>
              <a:t>gender="male"</a:t>
            </a:r>
            <a:r>
              <a:rPr lang="es-ES" altLang="es-ES" sz="1400">
                <a:effectLst>
                  <a:outerShdw blurRad="38100" dist="38100" dir="2700000" algn="tl">
                    <a:srgbClr val="FFFFFF"/>
                  </a:outerShdw>
                </a:effectLst>
              </a:rPr>
              <a:t>&gt;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&lt;firstname&gt;Stale&lt;/firstname&gt;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&lt;lastname&gt;Refsnes&lt;/lastname&gt;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&lt;/persons&gt; </a:t>
            </a:r>
          </a:p>
        </p:txBody>
      </p:sp>
      <p:sp>
        <p:nvSpPr>
          <p:cNvPr id="55301" name="Line 5"/>
          <p:cNvSpPr>
            <a:spLocks noChangeShapeType="1"/>
          </p:cNvSpPr>
          <p:nvPr/>
        </p:nvSpPr>
        <p:spPr bwMode="auto">
          <a:xfrm flipH="1">
            <a:off x="6732588" y="4149725"/>
            <a:ext cx="1439862" cy="1439863"/>
          </a:xfrm>
          <a:prstGeom prst="line">
            <a:avLst/>
          </a:prstGeom>
          <a:noFill/>
          <a:ln w="762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55302" name="Line 6"/>
          <p:cNvSpPr>
            <a:spLocks noChangeShapeType="1"/>
          </p:cNvSpPr>
          <p:nvPr/>
        </p:nvSpPr>
        <p:spPr bwMode="auto">
          <a:xfrm flipH="1" flipV="1">
            <a:off x="6732588" y="4149725"/>
            <a:ext cx="1439862" cy="1439863"/>
          </a:xfrm>
          <a:prstGeom prst="line">
            <a:avLst/>
          </a:prstGeom>
          <a:noFill/>
          <a:ln w="762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70</a:t>
            </a:fld>
            <a:endParaRPr lang="es-ES" altLang="es-ES"/>
          </a:p>
        </p:txBody>
      </p:sp>
    </p:spTree>
    <p:extLst>
      <p:ext uri="{BB962C8B-B14F-4D97-AF65-F5344CB8AC3E}">
        <p14:creationId xmlns:p14="http://schemas.microsoft.com/office/powerpoint/2010/main" val="2397498750"/>
      </p:ext>
    </p:extLst>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 altLang="es-ES"/>
              <a:t>XSD: Definiciones extensibles </a:t>
            </a:r>
            <a:br>
              <a:rPr lang="es-ES" altLang="es-ES"/>
            </a:br>
            <a:r>
              <a:rPr lang="es-ES" altLang="es-ES"/>
              <a:t>&lt;anyAttribute&gt;</a:t>
            </a:r>
          </a:p>
        </p:txBody>
      </p:sp>
      <p:sp>
        <p:nvSpPr>
          <p:cNvPr id="56323" name="Rectangle 3"/>
          <p:cNvSpPr>
            <a:spLocks noGrp="1" noChangeArrowheads="1"/>
          </p:cNvSpPr>
          <p:nvPr>
            <p:ph type="body" sz="half" idx="1"/>
          </p:nvPr>
        </p:nvSpPr>
        <p:spPr/>
        <p:txBody>
          <a:bodyPr>
            <a:normAutofit fontScale="85000" lnSpcReduction="20000"/>
          </a:bodyPr>
          <a:lstStyle/>
          <a:p>
            <a:r>
              <a:rPr lang="es-ES" altLang="es-ES"/>
              <a:t>&lt;xs:element name="person"&gt;</a:t>
            </a:r>
            <a:br>
              <a:rPr lang="es-ES" altLang="es-ES"/>
            </a:br>
            <a:r>
              <a:rPr lang="es-ES" altLang="es-ES"/>
              <a:t>  &lt;xs:complexType&gt;</a:t>
            </a:r>
            <a:br>
              <a:rPr lang="es-ES" altLang="es-ES"/>
            </a:br>
            <a:r>
              <a:rPr lang="es-ES" altLang="es-ES"/>
              <a:t>    &lt;xs:sequence&gt;</a:t>
            </a:r>
            <a:br>
              <a:rPr lang="es-ES" altLang="es-ES"/>
            </a:br>
            <a:r>
              <a:rPr lang="es-ES" altLang="es-ES"/>
              <a:t>      &lt;xs:element name="firstname" type="xs:string"/&gt;</a:t>
            </a:r>
            <a:br>
              <a:rPr lang="es-ES" altLang="es-ES"/>
            </a:br>
            <a:r>
              <a:rPr lang="es-ES" altLang="es-ES"/>
              <a:t>      &lt;xs:element name="lastname" type="xs:string"/&gt;</a:t>
            </a:r>
            <a:br>
              <a:rPr lang="es-ES" altLang="es-ES"/>
            </a:br>
            <a:r>
              <a:rPr lang="es-ES" altLang="es-ES"/>
              <a:t>    &lt;/xs:sequence&gt;</a:t>
            </a:r>
            <a:br>
              <a:rPr lang="es-ES" altLang="es-ES"/>
            </a:br>
            <a:r>
              <a:rPr lang="es-ES" altLang="es-ES"/>
              <a:t>    &lt;xs:anyAttribute/&gt;</a:t>
            </a:r>
            <a:br>
              <a:rPr lang="es-ES" altLang="es-ES"/>
            </a:br>
            <a:r>
              <a:rPr lang="es-ES" altLang="es-ES"/>
              <a:t>  &lt;/xs:complexType&gt;</a:t>
            </a:r>
            <a:br>
              <a:rPr lang="es-ES" altLang="es-ES"/>
            </a:br>
            <a:r>
              <a:rPr lang="es-ES" altLang="es-ES"/>
              <a:t>&lt;/xs:element&gt; </a:t>
            </a:r>
          </a:p>
        </p:txBody>
      </p:sp>
      <p:sp>
        <p:nvSpPr>
          <p:cNvPr id="56324" name="Rectangle 4"/>
          <p:cNvSpPr>
            <a:spLocks noGrp="1" noChangeArrowheads="1"/>
          </p:cNvSpPr>
          <p:nvPr>
            <p:ph type="body" sz="half" idx="2"/>
          </p:nvPr>
        </p:nvSpPr>
        <p:spPr/>
        <p:txBody>
          <a:bodyPr>
            <a:normAutofit fontScale="55000" lnSpcReduction="20000"/>
          </a:bodyPr>
          <a:lstStyle/>
          <a:p>
            <a:r>
              <a:rPr lang="es-ES" altLang="es-ES"/>
              <a:t>&lt;?xml version="1.0" encoding="ISO-8859-1"?&gt;</a:t>
            </a:r>
            <a:br>
              <a:rPr lang="es-ES" altLang="es-ES"/>
            </a:br>
            <a:r>
              <a:rPr lang="es-ES" altLang="es-ES"/>
              <a:t>&lt;xs:schema xmlns:xs="http://www.w3.org/2001/XMLSchema"</a:t>
            </a:r>
            <a:br>
              <a:rPr lang="es-ES" altLang="es-ES"/>
            </a:br>
            <a:r>
              <a:rPr lang="es-ES" altLang="es-ES"/>
              <a:t>targetNamespace="http://www. mysite.com"</a:t>
            </a:r>
            <a:br>
              <a:rPr lang="es-ES" altLang="es-ES"/>
            </a:br>
            <a:r>
              <a:rPr lang="es-ES" altLang="es-ES"/>
              <a:t>xmlns="http://www.mysite.com"</a:t>
            </a:r>
            <a:br>
              <a:rPr lang="es-ES" altLang="es-ES"/>
            </a:br>
            <a:r>
              <a:rPr lang="es-ES" altLang="es-ES"/>
              <a:t>elementFormDefault="qualified"&gt;</a:t>
            </a:r>
            <a:br>
              <a:rPr lang="es-ES" altLang="es-ES"/>
            </a:br>
            <a:br>
              <a:rPr lang="es-ES" altLang="es-ES"/>
            </a:br>
            <a:r>
              <a:rPr lang="es-ES" altLang="es-ES"/>
              <a:t>&lt;xs:attribute name="gender"&gt;</a:t>
            </a:r>
            <a:br>
              <a:rPr lang="es-ES" altLang="es-ES"/>
            </a:br>
            <a:r>
              <a:rPr lang="es-ES" altLang="es-ES"/>
              <a:t>  &lt;xs:simpleType&gt;</a:t>
            </a:r>
            <a:br>
              <a:rPr lang="es-ES" altLang="es-ES"/>
            </a:br>
            <a:r>
              <a:rPr lang="es-ES" altLang="es-ES"/>
              <a:t>    &lt;xs:restriction base="xs:string"&gt;</a:t>
            </a:r>
            <a:br>
              <a:rPr lang="es-ES" altLang="es-ES"/>
            </a:br>
            <a:r>
              <a:rPr lang="es-ES" altLang="es-ES"/>
              <a:t>      &lt;xs:pattern value="male|female"/&gt;</a:t>
            </a:r>
            <a:br>
              <a:rPr lang="es-ES" altLang="es-ES"/>
            </a:br>
            <a:r>
              <a:rPr lang="es-ES" altLang="es-ES"/>
              <a:t>    &lt;/xs:restriction&gt;</a:t>
            </a:r>
            <a:br>
              <a:rPr lang="es-ES" altLang="es-ES"/>
            </a:br>
            <a:r>
              <a:rPr lang="es-ES" altLang="es-ES"/>
              <a:t>  &lt;/xs:simpleType&gt;</a:t>
            </a:r>
            <a:br>
              <a:rPr lang="es-ES" altLang="es-ES"/>
            </a:br>
            <a:r>
              <a:rPr lang="es-ES" altLang="es-ES"/>
              <a:t>&lt;/xs:attribute&gt;</a:t>
            </a:r>
            <a:br>
              <a:rPr lang="es-ES" altLang="es-ES"/>
            </a:br>
            <a:br>
              <a:rPr lang="es-ES" altLang="es-ES"/>
            </a:br>
            <a:r>
              <a:rPr lang="es-ES" altLang="es-ES"/>
              <a:t>&lt;/xs:schema&gt; </a:t>
            </a: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71</a:t>
            </a:fld>
            <a:endParaRPr lang="es-ES" altLang="es-ES"/>
          </a:p>
        </p:txBody>
      </p:sp>
    </p:spTree>
    <p:extLst>
      <p:ext uri="{BB962C8B-B14F-4D97-AF65-F5344CB8AC3E}">
        <p14:creationId xmlns:p14="http://schemas.microsoft.com/office/powerpoint/2010/main" val="3862696848"/>
      </p:ext>
    </p:extLst>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s-ES" altLang="es-ES"/>
              <a:t>XSD: Definiciones extensibles </a:t>
            </a:r>
            <a:br>
              <a:rPr lang="es-ES" altLang="es-ES"/>
            </a:br>
            <a:r>
              <a:rPr lang="es-ES" altLang="es-ES" sz="1600"/>
              <a:t>&lt;anyAttribute&gt;</a:t>
            </a:r>
          </a:p>
        </p:txBody>
      </p:sp>
      <p:sp>
        <p:nvSpPr>
          <p:cNvPr id="57347" name="Rectangle 3"/>
          <p:cNvSpPr>
            <a:spLocks noGrp="1" noChangeArrowheads="1"/>
          </p:cNvSpPr>
          <p:nvPr>
            <p:ph type="body" idx="1"/>
          </p:nvPr>
        </p:nvSpPr>
        <p:spPr>
          <a:xfrm>
            <a:off x="2438400" y="1600200"/>
            <a:ext cx="6400800" cy="5068888"/>
          </a:xfrm>
          <a:solidFill>
            <a:srgbClr val="FFFF99"/>
          </a:solidFill>
        </p:spPr>
        <p:txBody>
          <a:bodyPr/>
          <a:lstStyle/>
          <a:p>
            <a:pPr marL="0" indent="0">
              <a:lnSpc>
                <a:spcPct val="80000"/>
              </a:lnSpc>
              <a:buFont typeface="Wingdings" pitchFamily="2" charset="2"/>
              <a:buNone/>
            </a:pPr>
            <a:r>
              <a:rPr lang="es-ES" altLang="es-ES" sz="2000">
                <a:effectLst>
                  <a:outerShdw blurRad="38100" dist="38100" dir="2700000" algn="tl">
                    <a:srgbClr val="FFFFFF"/>
                  </a:outerShdw>
                </a:effectLst>
              </a:rPr>
              <a:t>&lt;?xml version="1.0" encoding="ISO-8859-1"?&gt;</a:t>
            </a:r>
            <a:br>
              <a:rPr lang="es-ES" altLang="es-ES" sz="2000">
                <a:effectLst>
                  <a:outerShdw blurRad="38100" dist="38100" dir="2700000" algn="tl">
                    <a:srgbClr val="FFFFFF"/>
                  </a:outerShdw>
                </a:effectLst>
              </a:rPr>
            </a:b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&lt;persons xmlns="http://www.microsoft.com"</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xmlns:xsi="http://www.w3.org/2001/XMLSchema-instance"</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xsi:SchemaLocation="http://www.microsoft.com family.xsd</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http://www.mysite.com attribute.xsd"&gt;</a:t>
            </a:r>
            <a:br>
              <a:rPr lang="es-ES" altLang="es-ES" sz="2000">
                <a:effectLst>
                  <a:outerShdw blurRad="38100" dist="38100" dir="2700000" algn="tl">
                    <a:srgbClr val="FFFFFF"/>
                  </a:outerShdw>
                </a:effectLst>
              </a:rPr>
            </a:b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 gender="female"&gt;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  &lt;firstname&gt;Hege&lt;/firstname&gt;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  &lt;lastname&gt;Refsnes&lt;/lastname&gt;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&lt;/person&gt;</a:t>
            </a:r>
            <a:br>
              <a:rPr lang="es-ES" altLang="es-ES" sz="2000">
                <a:effectLst>
                  <a:outerShdw blurRad="38100" dist="38100" dir="2700000" algn="tl">
                    <a:srgbClr val="FFFFFF"/>
                  </a:outerShdw>
                </a:effectLst>
              </a:rPr>
            </a:b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 gender="male"&gt;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  &lt;firstname&gt;Stale&lt;/firstname&gt;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  &lt;lastname&gt;Refsnes&lt;/lastname&gt;</a:t>
            </a: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&lt;/person&gt;</a:t>
            </a:r>
            <a:br>
              <a:rPr lang="es-ES" altLang="es-ES" sz="2000">
                <a:effectLst>
                  <a:outerShdw blurRad="38100" dist="38100" dir="2700000" algn="tl">
                    <a:srgbClr val="FFFFFF"/>
                  </a:outerShdw>
                </a:effectLst>
              </a:rPr>
            </a:br>
            <a:br>
              <a:rPr lang="es-ES" altLang="es-ES" sz="2000">
                <a:effectLst>
                  <a:outerShdw blurRad="38100" dist="38100" dir="2700000" algn="tl">
                    <a:srgbClr val="FFFFFF"/>
                  </a:outerShdw>
                </a:effectLst>
              </a:rPr>
            </a:br>
            <a:r>
              <a:rPr lang="es-ES" altLang="es-ES" sz="2000">
                <a:effectLst>
                  <a:outerShdw blurRad="38100" dist="38100" dir="2700000" algn="tl">
                    <a:srgbClr val="FFFFFF"/>
                  </a:outerShdw>
                </a:effectLst>
              </a:rPr>
              <a:t>&lt;/persons&gt; </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72</a:t>
            </a:fld>
            <a:endParaRPr lang="es-ES" dirty="0"/>
          </a:p>
        </p:txBody>
      </p:sp>
    </p:spTree>
    <p:extLst>
      <p:ext uri="{BB962C8B-B14F-4D97-AF65-F5344CB8AC3E}">
        <p14:creationId xmlns:p14="http://schemas.microsoft.com/office/powerpoint/2010/main" val="2015809301"/>
      </p:ext>
    </p:extLst>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s-ES" altLang="es-ES"/>
              <a:t>XSD: Manejando idiomas</a:t>
            </a:r>
            <a:br>
              <a:rPr lang="es-ES" altLang="es-ES"/>
            </a:br>
            <a:r>
              <a:rPr lang="es-ES" altLang="es-ES" sz="2000"/>
              <a:t>(Bloqueando la sustitución de elementos)</a:t>
            </a:r>
          </a:p>
        </p:txBody>
      </p:sp>
      <p:sp>
        <p:nvSpPr>
          <p:cNvPr id="58371" name="Rectangle 3"/>
          <p:cNvSpPr>
            <a:spLocks noGrp="1" noChangeArrowheads="1"/>
          </p:cNvSpPr>
          <p:nvPr>
            <p:ph type="body" sz="half" idx="1"/>
          </p:nvPr>
        </p:nvSpPr>
        <p:spPr>
          <a:xfrm>
            <a:off x="2411413" y="5229225"/>
            <a:ext cx="2997200" cy="1082675"/>
          </a:xfrm>
          <a:solidFill>
            <a:srgbClr val="FFCC99"/>
          </a:solidFill>
        </p:spPr>
        <p:txBody>
          <a:bodyPr/>
          <a:lstStyle/>
          <a:p>
            <a:pPr marL="0" indent="0">
              <a:lnSpc>
                <a:spcPct val="80000"/>
              </a:lnSpc>
              <a:buFont typeface="Wingdings" pitchFamily="2" charset="2"/>
              <a:buNone/>
            </a:pPr>
            <a:r>
              <a:rPr lang="es-ES" altLang="es-ES" sz="1600">
                <a:effectLst>
                  <a:outerShdw blurRad="38100" dist="38100" dir="2700000" algn="tl">
                    <a:srgbClr val="FFFFFF"/>
                  </a:outerShdw>
                </a:effectLst>
              </a:rPr>
              <a:t>&lt;customer&gt;</a:t>
            </a:r>
            <a:br>
              <a:rPr lang="es-ES" altLang="es-ES" sz="1600">
                <a:effectLst>
                  <a:outerShdw blurRad="38100" dist="38100" dir="2700000" algn="tl">
                    <a:srgbClr val="FFFFFF"/>
                  </a:outerShdw>
                </a:effectLst>
              </a:rPr>
            </a:br>
            <a:r>
              <a:rPr lang="es-ES" altLang="es-ES" sz="1600">
                <a:effectLst>
                  <a:outerShdw blurRad="38100" dist="38100" dir="2700000" algn="tl">
                    <a:srgbClr val="FFFFFF"/>
                  </a:outerShdw>
                </a:effectLst>
              </a:rPr>
              <a:t>  &lt;name&gt;John Smith&lt;/name&gt;</a:t>
            </a:r>
            <a:br>
              <a:rPr lang="es-ES" altLang="es-ES" sz="1600">
                <a:effectLst>
                  <a:outerShdw blurRad="38100" dist="38100" dir="2700000" algn="tl">
                    <a:srgbClr val="FFFFFF"/>
                  </a:outerShdw>
                </a:effectLst>
              </a:rPr>
            </a:br>
            <a:r>
              <a:rPr lang="es-ES" altLang="es-ES" sz="1600">
                <a:effectLst>
                  <a:outerShdw blurRad="38100" dist="38100" dir="2700000" algn="tl">
                    <a:srgbClr val="FFFFFF"/>
                  </a:outerShdw>
                </a:effectLst>
              </a:rPr>
              <a:t>&lt;/customer&gt;</a:t>
            </a:r>
            <a:r>
              <a:rPr lang="es-ES" altLang="es-ES" sz="1400">
                <a:effectLst>
                  <a:outerShdw blurRad="38100" dist="38100" dir="2700000" algn="tl">
                    <a:srgbClr val="FFFFFF"/>
                  </a:outerShdw>
                </a:effectLst>
              </a:rPr>
              <a:t> </a:t>
            </a:r>
          </a:p>
        </p:txBody>
      </p:sp>
      <p:sp>
        <p:nvSpPr>
          <p:cNvPr id="58372" name="Rectangle 4"/>
          <p:cNvSpPr>
            <a:spLocks noGrp="1" noChangeArrowheads="1"/>
          </p:cNvSpPr>
          <p:nvPr>
            <p:ph type="body" sz="half" idx="2"/>
          </p:nvPr>
        </p:nvSpPr>
        <p:spPr>
          <a:xfrm>
            <a:off x="5651500" y="5229225"/>
            <a:ext cx="3268663" cy="1039813"/>
          </a:xfrm>
          <a:solidFill>
            <a:srgbClr val="FFCC99"/>
          </a:solidFill>
        </p:spPr>
        <p:txBody>
          <a:bodyPr/>
          <a:lstStyle/>
          <a:p>
            <a:pPr marL="0" indent="0">
              <a:lnSpc>
                <a:spcPct val="80000"/>
              </a:lnSpc>
              <a:buFont typeface="Wingdings" pitchFamily="2" charset="2"/>
              <a:buNone/>
            </a:pPr>
            <a:r>
              <a:rPr lang="es-ES" altLang="es-ES" sz="1600">
                <a:effectLst>
                  <a:outerShdw blurRad="38100" dist="38100" dir="2700000" algn="tl">
                    <a:srgbClr val="FFFFFF"/>
                  </a:outerShdw>
                </a:effectLst>
              </a:rPr>
              <a:t>&lt;cliente&gt;</a:t>
            </a:r>
            <a:br>
              <a:rPr lang="es-ES" altLang="es-ES" sz="1600">
                <a:effectLst>
                  <a:outerShdw blurRad="38100" dist="38100" dir="2700000" algn="tl">
                    <a:srgbClr val="FFFFFF"/>
                  </a:outerShdw>
                </a:effectLst>
              </a:rPr>
            </a:br>
            <a:r>
              <a:rPr lang="es-ES" altLang="es-ES" sz="1600">
                <a:effectLst>
                  <a:outerShdw blurRad="38100" dist="38100" dir="2700000" algn="tl">
                    <a:srgbClr val="FFFFFF"/>
                  </a:outerShdw>
                </a:effectLst>
              </a:rPr>
              <a:t>  &lt;nombre&gt;John Smith&lt;/nombre&gt;</a:t>
            </a:r>
            <a:br>
              <a:rPr lang="es-ES" altLang="es-ES" sz="1600">
                <a:effectLst>
                  <a:outerShdw blurRad="38100" dist="38100" dir="2700000" algn="tl">
                    <a:srgbClr val="FFFFFF"/>
                  </a:outerShdw>
                </a:effectLst>
              </a:rPr>
            </a:br>
            <a:r>
              <a:rPr lang="es-ES" altLang="es-ES" sz="1600">
                <a:effectLst>
                  <a:outerShdw blurRad="38100" dist="38100" dir="2700000" algn="tl">
                    <a:srgbClr val="FFFFFF"/>
                  </a:outerShdw>
                </a:effectLst>
              </a:rPr>
              <a:t>&lt;/cliente&gt; </a:t>
            </a:r>
          </a:p>
        </p:txBody>
      </p:sp>
      <p:sp>
        <p:nvSpPr>
          <p:cNvPr id="58373" name="Text Box 5"/>
          <p:cNvSpPr txBox="1">
            <a:spLocks noChangeArrowheads="1"/>
          </p:cNvSpPr>
          <p:nvPr/>
        </p:nvSpPr>
        <p:spPr bwMode="auto">
          <a:xfrm>
            <a:off x="2411413" y="1628775"/>
            <a:ext cx="6481762" cy="2781300"/>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ES" altLang="es-ES" sz="1600"/>
              <a:t>&lt;xs:element name="name" type="xs:string" </a:t>
            </a:r>
            <a:r>
              <a:rPr lang="es-ES" altLang="es-ES" sz="1600">
                <a:solidFill>
                  <a:schemeClr val="bg2"/>
                </a:solidFill>
              </a:rPr>
              <a:t>block="substitution"</a:t>
            </a:r>
            <a:r>
              <a:rPr lang="es-ES" altLang="es-ES" sz="1600"/>
              <a:t>/&gt;</a:t>
            </a:r>
            <a:br>
              <a:rPr lang="es-ES" altLang="es-ES" sz="1600"/>
            </a:br>
            <a:r>
              <a:rPr lang="es-ES" altLang="es-ES" sz="1600"/>
              <a:t>&lt;xs:element name="nombre" substitutionGroup="name"/&gt;</a:t>
            </a:r>
            <a:br>
              <a:rPr lang="es-ES" altLang="es-ES" sz="1600"/>
            </a:br>
            <a:br>
              <a:rPr lang="es-ES" altLang="es-ES" sz="1600"/>
            </a:br>
            <a:r>
              <a:rPr lang="es-ES" altLang="es-ES" sz="1600"/>
              <a:t>&lt;xs:complexType name="custinfo"&gt;</a:t>
            </a:r>
            <a:br>
              <a:rPr lang="es-ES" altLang="es-ES" sz="1600"/>
            </a:br>
            <a:r>
              <a:rPr lang="es-ES" altLang="es-ES" sz="1600"/>
              <a:t>  &lt;xs:sequence&gt;</a:t>
            </a:r>
            <a:br>
              <a:rPr lang="es-ES" altLang="es-ES" sz="1600"/>
            </a:br>
            <a:r>
              <a:rPr lang="es-ES" altLang="es-ES" sz="1600"/>
              <a:t>    &lt;xs:element ref="name"/&gt;</a:t>
            </a:r>
            <a:br>
              <a:rPr lang="es-ES" altLang="es-ES" sz="1600"/>
            </a:br>
            <a:r>
              <a:rPr lang="es-ES" altLang="es-ES" sz="1600"/>
              <a:t>  &lt;/xs:sequence&gt;</a:t>
            </a:r>
            <a:br>
              <a:rPr lang="es-ES" altLang="es-ES" sz="1600"/>
            </a:br>
            <a:r>
              <a:rPr lang="es-ES" altLang="es-ES" sz="1600"/>
              <a:t>&lt;/xs:complexType&gt;</a:t>
            </a:r>
            <a:br>
              <a:rPr lang="es-ES" altLang="es-ES" sz="1600"/>
            </a:br>
            <a:br>
              <a:rPr lang="es-ES" altLang="es-ES" sz="1600"/>
            </a:br>
            <a:r>
              <a:rPr lang="es-ES" altLang="es-ES" sz="1600"/>
              <a:t>&lt;xs:element name="customer" type="custinfo" block="substitution"/&gt;</a:t>
            </a:r>
            <a:br>
              <a:rPr lang="es-ES" altLang="es-ES" sz="1600"/>
            </a:br>
            <a:r>
              <a:rPr lang="es-ES" altLang="es-ES" sz="1600"/>
              <a:t>&lt;xs:element name=“nombre" substitutionGroup="customer"/&gt; </a:t>
            </a:r>
          </a:p>
        </p:txBody>
      </p:sp>
      <p:sp>
        <p:nvSpPr>
          <p:cNvPr id="58374" name="Line 6"/>
          <p:cNvSpPr>
            <a:spLocks noChangeShapeType="1"/>
          </p:cNvSpPr>
          <p:nvPr/>
        </p:nvSpPr>
        <p:spPr bwMode="auto">
          <a:xfrm>
            <a:off x="8172450" y="5805488"/>
            <a:ext cx="647700" cy="43180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58375" name="Line 7"/>
          <p:cNvSpPr>
            <a:spLocks noChangeShapeType="1"/>
          </p:cNvSpPr>
          <p:nvPr/>
        </p:nvSpPr>
        <p:spPr bwMode="auto">
          <a:xfrm flipV="1">
            <a:off x="8172450" y="5805488"/>
            <a:ext cx="576263" cy="43180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73</a:t>
            </a:fld>
            <a:endParaRPr lang="es-ES" altLang="es-ES"/>
          </a:p>
        </p:txBody>
      </p:sp>
    </p:spTree>
    <p:extLst>
      <p:ext uri="{BB962C8B-B14F-4D97-AF65-F5344CB8AC3E}">
        <p14:creationId xmlns:p14="http://schemas.microsoft.com/office/powerpoint/2010/main" val="1458965695"/>
      </p:ext>
    </p:extLst>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ES" altLang="es-ES"/>
              <a:t>XSD: Sustitución de elementos</a:t>
            </a:r>
          </a:p>
        </p:txBody>
      </p:sp>
      <p:sp>
        <p:nvSpPr>
          <p:cNvPr id="59395" name="Rectangle 3"/>
          <p:cNvSpPr>
            <a:spLocks noGrp="1" noChangeArrowheads="1"/>
          </p:cNvSpPr>
          <p:nvPr>
            <p:ph type="body" idx="1"/>
          </p:nvPr>
        </p:nvSpPr>
        <p:spPr/>
        <p:txBody>
          <a:bodyPr>
            <a:normAutofit fontScale="77500" lnSpcReduction="20000"/>
          </a:bodyPr>
          <a:lstStyle/>
          <a:p>
            <a:r>
              <a:rPr lang="es-ES" altLang="es-ES"/>
              <a:t>El uso correcto de substitutionGroup:</a:t>
            </a:r>
          </a:p>
          <a:p>
            <a:r>
              <a:rPr lang="es-ES" altLang="es-ES"/>
              <a:t>El tipo de los elementos sustituibles debe ser el mismo o derivado del tipo del elemento principal. Si el tipo del elemento sustituible es el mismo que el tipo del elemento principal, entonces no es necesario especificar el tipo del elemento sustituible.</a:t>
            </a:r>
          </a:p>
          <a:p>
            <a:r>
              <a:rPr lang="es-ES" altLang="es-ES"/>
              <a:t>Todos los elementos en substitutionGroup (el elemento principal y los elementos sustituibles) debe ser declarados como elementos globales, de otro modo no funcionara! </a:t>
            </a:r>
          </a:p>
          <a:p>
            <a:endParaRPr lang="es-ES" altLang="es-ES"/>
          </a:p>
          <a:p>
            <a:r>
              <a:rPr lang="es-ES" altLang="es-ES"/>
              <a:t>Que son los elementos globales?</a:t>
            </a:r>
          </a:p>
          <a:p>
            <a:r>
              <a:rPr lang="es-ES" altLang="es-ES"/>
              <a:t>Los elementos globales son aquellos que son hijos inmediatos del elemento del "schema"! </a:t>
            </a:r>
          </a:p>
          <a:p>
            <a:r>
              <a:rPr lang="es-ES" altLang="es-ES"/>
              <a:t>Los elementos locales son aquellos que se encuentran anidados dentro de otros elementos.</a:t>
            </a:r>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74</a:t>
            </a:fld>
            <a:endParaRPr lang="es-ES" dirty="0"/>
          </a:p>
        </p:txBody>
      </p:sp>
    </p:spTree>
    <p:extLst>
      <p:ext uri="{BB962C8B-B14F-4D97-AF65-F5344CB8AC3E}">
        <p14:creationId xmlns:p14="http://schemas.microsoft.com/office/powerpoint/2010/main" val="4013681504"/>
      </p:ext>
    </p:extLst>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s-ES" altLang="es-ES"/>
              <a:t>XSD: Respuesta alternativa a Práctica 9 </a:t>
            </a:r>
            <a:endParaRPr lang="es-ES" altLang="es-ES" sz="2800"/>
          </a:p>
        </p:txBody>
      </p:sp>
      <p:sp>
        <p:nvSpPr>
          <p:cNvPr id="62467" name="Rectangle 3"/>
          <p:cNvSpPr>
            <a:spLocks noGrp="1" noChangeArrowheads="1"/>
          </p:cNvSpPr>
          <p:nvPr>
            <p:ph type="body" sz="half" idx="1"/>
          </p:nvPr>
        </p:nvSpPr>
        <p:spPr>
          <a:xfrm>
            <a:off x="250825" y="1700213"/>
            <a:ext cx="4662488" cy="4968875"/>
          </a:xfrm>
          <a:solidFill>
            <a:srgbClr val="FFFF99"/>
          </a:solidFill>
        </p:spPr>
        <p:txBody>
          <a:bodyPr>
            <a:normAutofit lnSpcReduction="10000"/>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&lt;?xml version="1.0" encoding="ISO-8859-1" ?&gt;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&lt;xs:schema xmlns:xs="http://www.w3.org/2001/XMLSchema"&gt;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 definition of simple elements --&gt;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name="orderperson"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name="name"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name="address"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name="city"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name="country"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name="title"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name="note" type="xs:string"/&gt;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name="quantity" type="xs:positiveInteger"/&gt;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name="price" type="xs:decimal"/&gt;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 definition of attributes --&gt;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&lt;xs:attribute name="orderid" type="xs:string"/&gt;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 definition of complex elements --&gt;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name="shipto"&gt;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ref="name"/&gt;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ref="address"/&gt;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ref="city"/&gt;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ref="country"/&gt;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endParaRPr lang="es-ES" altLang="es-ES" sz="1400">
              <a:effectLst>
                <a:outerShdw blurRad="38100" dist="38100" dir="2700000" algn="tl">
                  <a:srgbClr val="FFFFFF"/>
                </a:outerShdw>
              </a:effectLst>
            </a:endParaRPr>
          </a:p>
        </p:txBody>
      </p:sp>
      <p:sp>
        <p:nvSpPr>
          <p:cNvPr id="62468" name="Rectangle 4"/>
          <p:cNvSpPr>
            <a:spLocks noGrp="1" noChangeArrowheads="1"/>
          </p:cNvSpPr>
          <p:nvPr>
            <p:ph type="body" sz="half" idx="2"/>
          </p:nvPr>
        </p:nvSpPr>
        <p:spPr>
          <a:xfrm>
            <a:off x="5003800" y="1700213"/>
            <a:ext cx="3960813" cy="4968875"/>
          </a:xfrm>
          <a:solidFill>
            <a:srgbClr val="FFFF99"/>
          </a:solidFill>
        </p:spPr>
        <p:txBody>
          <a:bodyPr/>
          <a:lstStyle/>
          <a:p>
            <a:pPr marL="0" indent="0">
              <a:lnSpc>
                <a:spcPct val="80000"/>
              </a:lnSpc>
              <a:buFont typeface="Wingdings" pitchFamily="2" charset="2"/>
              <a:buNone/>
            </a:pPr>
            <a:r>
              <a:rPr lang="es-ES" altLang="es-ES" sz="1400">
                <a:effectLst>
                  <a:outerShdw blurRad="38100" dist="38100" dir="2700000" algn="tl">
                    <a:srgbClr val="FFFFFF"/>
                  </a:outerShdw>
                </a:effectLst>
              </a:rPr>
              <a:t>&lt;xs:element name="item"&gt;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ref="title"/&gt;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ref="note" minOccurs="0"/&gt;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ref="quantity"/&gt;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ref="price"/&gt;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 name="shiporder"&gt;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ref="orderperson"/&gt;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ref="shipto"/&gt;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&lt;xs:element ref="item" maxOccurs="unbounded"/&gt;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&lt;/xs:sequence&gt;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&lt;xs:attribute ref="orderid" use="required"/&gt;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  &lt;/xs:complexType&gt;</a:t>
            </a: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&lt;/xs:element&gt;</a:t>
            </a:r>
            <a:br>
              <a:rPr lang="es-ES" altLang="es-ES" sz="1400">
                <a:effectLst>
                  <a:outerShdw blurRad="38100" dist="38100" dir="2700000" algn="tl">
                    <a:srgbClr val="FFFFFF"/>
                  </a:outerShdw>
                </a:effectLst>
              </a:rPr>
            </a:br>
            <a:br>
              <a:rPr lang="es-ES" altLang="es-ES" sz="1400">
                <a:effectLst>
                  <a:outerShdw blurRad="38100" dist="38100" dir="2700000" algn="tl">
                    <a:srgbClr val="FFFFFF"/>
                  </a:outerShdw>
                </a:effectLst>
              </a:rPr>
            </a:br>
            <a:r>
              <a:rPr lang="es-ES" altLang="es-ES" sz="1400">
                <a:effectLst>
                  <a:outerShdw blurRad="38100" dist="38100" dir="2700000" algn="tl">
                    <a:srgbClr val="FFFFFF"/>
                  </a:outerShdw>
                </a:effectLst>
              </a:rPr>
              <a:t>&lt;/xs:schema&gt; </a:t>
            </a:r>
          </a:p>
          <a:p>
            <a:pPr marL="0" indent="0">
              <a:lnSpc>
                <a:spcPct val="80000"/>
              </a:lnSpc>
            </a:pPr>
            <a:endParaRPr lang="es-ES" altLang="es-ES" sz="2000">
              <a:effectLst>
                <a:outerShdw blurRad="38100" dist="38100" dir="2700000" algn="tl">
                  <a:srgbClr val="FFFFFF"/>
                </a:outerShdw>
              </a:effectLst>
            </a:endParaRPr>
          </a:p>
        </p:txBody>
      </p:sp>
      <p:sp>
        <p:nvSpPr>
          <p:cNvPr id="2" name="1 Marcador de pie de página"/>
          <p:cNvSpPr>
            <a:spLocks noGrp="1"/>
          </p:cNvSpPr>
          <p:nvPr>
            <p:ph type="ftr" sz="quarter" idx="11"/>
          </p:nvPr>
        </p:nvSpPr>
        <p:spPr/>
        <p:txBody>
          <a:bodyPr/>
          <a:lstStyle/>
          <a:p>
            <a:r>
              <a:rPr lang="es-ES" altLang="es-ES"/>
              <a:t>XML Schema</a:t>
            </a:r>
          </a:p>
        </p:txBody>
      </p:sp>
      <p:sp>
        <p:nvSpPr>
          <p:cNvPr id="3" name="2 Marcador de número de diapositiva"/>
          <p:cNvSpPr>
            <a:spLocks noGrp="1"/>
          </p:cNvSpPr>
          <p:nvPr>
            <p:ph type="sldNum" sz="quarter" idx="12"/>
          </p:nvPr>
        </p:nvSpPr>
        <p:spPr/>
        <p:txBody>
          <a:bodyPr/>
          <a:lstStyle/>
          <a:p>
            <a:fld id="{D0275BB9-48D1-4A95-8D2D-706D5DAE4AA3}" type="slidenum">
              <a:rPr lang="es-ES" altLang="es-ES" smtClean="0"/>
              <a:pPr/>
              <a:t>75</a:t>
            </a:fld>
            <a:endParaRPr lang="es-ES" altLang="es-ES"/>
          </a:p>
        </p:txBody>
      </p:sp>
    </p:spTree>
    <p:extLst>
      <p:ext uri="{BB962C8B-B14F-4D97-AF65-F5344CB8AC3E}">
        <p14:creationId xmlns:p14="http://schemas.microsoft.com/office/powerpoint/2010/main" val="1973830771"/>
      </p:ext>
    </p:extLst>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0" y="1125538"/>
            <a:ext cx="3203575" cy="57324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83971" name="Rectangle 3"/>
          <p:cNvSpPr>
            <a:spLocks noGrp="1" noChangeArrowheads="1"/>
          </p:cNvSpPr>
          <p:nvPr>
            <p:ph type="title"/>
          </p:nvPr>
        </p:nvSpPr>
        <p:spPr>
          <a:xfrm>
            <a:off x="2268538" y="152400"/>
            <a:ext cx="6875462" cy="838200"/>
          </a:xfrm>
        </p:spPr>
        <p:txBody>
          <a:bodyPr/>
          <a:lstStyle/>
          <a:p>
            <a:r>
              <a:rPr lang="es-ES" altLang="es-ES" sz="3200" dirty="0"/>
              <a:t>Esquema: Un ejemplo</a:t>
            </a:r>
          </a:p>
        </p:txBody>
      </p:sp>
      <p:sp>
        <p:nvSpPr>
          <p:cNvPr id="83972" name="Rectangle 4"/>
          <p:cNvSpPr>
            <a:spLocks noGrp="1" noChangeArrowheads="1"/>
          </p:cNvSpPr>
          <p:nvPr>
            <p:ph type="body" idx="1"/>
          </p:nvPr>
        </p:nvSpPr>
        <p:spPr>
          <a:xfrm>
            <a:off x="0" y="1143000"/>
            <a:ext cx="4343400" cy="5181600"/>
          </a:xfrm>
        </p:spPr>
        <p:txBody>
          <a:bodyPr>
            <a:normAutofit lnSpcReduction="10000"/>
          </a:bodyPr>
          <a:lstStyle/>
          <a:p>
            <a:pPr>
              <a:lnSpc>
                <a:spcPct val="90000"/>
              </a:lnSpc>
              <a:buFont typeface="Wingdings" pitchFamily="2" charset="2"/>
              <a:buNone/>
            </a:pPr>
            <a:r>
              <a:rPr lang="es-ES" altLang="es-ES" sz="1200"/>
              <a:t>&lt;Schema name = "libreria4_esq.xml"</a:t>
            </a:r>
          </a:p>
          <a:p>
            <a:pPr>
              <a:lnSpc>
                <a:spcPct val="90000"/>
              </a:lnSpc>
              <a:buFont typeface="Wingdings" pitchFamily="2" charset="2"/>
              <a:buNone/>
            </a:pPr>
            <a:r>
              <a:rPr lang="es-ES" altLang="es-ES" sz="1200"/>
              <a:t>	xmlns="urn:schemas-microsoft-com:xml-data"</a:t>
            </a:r>
          </a:p>
          <a:p>
            <a:pPr>
              <a:lnSpc>
                <a:spcPct val="90000"/>
              </a:lnSpc>
              <a:buFont typeface="Wingdings" pitchFamily="2" charset="2"/>
              <a:buNone/>
            </a:pPr>
            <a:r>
              <a:rPr lang="es-ES" altLang="es-ES" sz="1200"/>
              <a:t>	xmlns:dt="urn:schemas-microsoft-com:datatypes"&gt;</a:t>
            </a:r>
          </a:p>
          <a:p>
            <a:pPr>
              <a:lnSpc>
                <a:spcPct val="90000"/>
              </a:lnSpc>
              <a:buFont typeface="Wingdings" pitchFamily="2" charset="2"/>
              <a:buNone/>
            </a:pPr>
            <a:endParaRPr lang="es-ES" altLang="es-ES" sz="1200"/>
          </a:p>
          <a:p>
            <a:pPr>
              <a:lnSpc>
                <a:spcPct val="90000"/>
              </a:lnSpc>
              <a:buFont typeface="Wingdings" pitchFamily="2" charset="2"/>
              <a:buNone/>
            </a:pPr>
            <a:r>
              <a:rPr lang="es-ES" altLang="es-ES" sz="1200"/>
              <a:t>&lt;ElementType name = "autor" content="textOnly“</a:t>
            </a:r>
          </a:p>
          <a:p>
            <a:pPr>
              <a:lnSpc>
                <a:spcPct val="90000"/>
              </a:lnSpc>
              <a:buFont typeface="Wingdings" pitchFamily="2" charset="2"/>
              <a:buNone/>
            </a:pPr>
            <a:r>
              <a:rPr lang="es-ES" altLang="es-ES" sz="1200"/>
              <a:t>	dt:type="string"&gt;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	&lt;title&gt;Autor&lt;/title&gt;</a:t>
            </a:r>
          </a:p>
          <a:p>
            <a:pPr>
              <a:lnSpc>
                <a:spcPct val="90000"/>
              </a:lnSpc>
              <a:buFont typeface="Wingdings" pitchFamily="2" charset="2"/>
              <a:buNone/>
            </a:pPr>
            <a:r>
              <a:rPr lang="es-ES" altLang="es-ES" sz="1200"/>
              <a:t>	&lt;body&gt;Autor o editor&lt;/body&gt;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&lt;/ElementType&gt;</a:t>
            </a:r>
          </a:p>
          <a:p>
            <a:pPr>
              <a:lnSpc>
                <a:spcPct val="90000"/>
              </a:lnSpc>
              <a:buFont typeface="Wingdings" pitchFamily="2" charset="2"/>
              <a:buNone/>
            </a:pPr>
            <a:endParaRPr lang="es-ES" altLang="es-ES" sz="1200"/>
          </a:p>
          <a:p>
            <a:pPr>
              <a:lnSpc>
                <a:spcPct val="90000"/>
              </a:lnSpc>
              <a:buFont typeface="Wingdings" pitchFamily="2" charset="2"/>
              <a:buNone/>
            </a:pPr>
            <a:r>
              <a:rPr lang="es-ES" altLang="es-ES" sz="1200"/>
              <a:t>&lt;ElementType name = "titulo" content="textOnly" </a:t>
            </a:r>
          </a:p>
          <a:p>
            <a:pPr>
              <a:lnSpc>
                <a:spcPct val="90000"/>
              </a:lnSpc>
              <a:buFont typeface="Wingdings" pitchFamily="2" charset="2"/>
              <a:buNone/>
            </a:pPr>
            <a:r>
              <a:rPr lang="es-ES" altLang="es-ES" sz="1200"/>
              <a:t>	dt:type="string"&gt;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	&lt;title&gt;Título&lt;/title&gt;</a:t>
            </a:r>
          </a:p>
          <a:p>
            <a:pPr>
              <a:lnSpc>
                <a:spcPct val="90000"/>
              </a:lnSpc>
              <a:buFont typeface="Wingdings" pitchFamily="2" charset="2"/>
              <a:buNone/>
            </a:pPr>
            <a:r>
              <a:rPr lang="es-ES" altLang="es-ES" sz="1200"/>
              <a:t>	&lt;body&gt;Título&lt;/body&gt;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&lt;/ElementType&gt;</a:t>
            </a:r>
          </a:p>
          <a:p>
            <a:pPr>
              <a:lnSpc>
                <a:spcPct val="90000"/>
              </a:lnSpc>
              <a:buFont typeface="Wingdings" pitchFamily="2" charset="2"/>
              <a:buNone/>
            </a:pPr>
            <a:endParaRPr lang="es-ES" altLang="es-ES" sz="1200"/>
          </a:p>
          <a:p>
            <a:pPr>
              <a:lnSpc>
                <a:spcPct val="90000"/>
              </a:lnSpc>
              <a:buFont typeface="Wingdings" pitchFamily="2" charset="2"/>
              <a:buNone/>
            </a:pPr>
            <a:r>
              <a:rPr lang="es-ES" altLang="es-ES" sz="1200"/>
              <a:t>&lt;ElementType name = "precio" content="textOnly" </a:t>
            </a:r>
          </a:p>
          <a:p>
            <a:pPr>
              <a:lnSpc>
                <a:spcPct val="90000"/>
              </a:lnSpc>
              <a:buFont typeface="Wingdings" pitchFamily="2" charset="2"/>
              <a:buNone/>
            </a:pPr>
            <a:r>
              <a:rPr lang="es-ES" altLang="es-ES" sz="1200"/>
              <a:t>	dt:type="float"&gt;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	&lt;title&gt;Precio&lt;/title&gt;</a:t>
            </a:r>
          </a:p>
          <a:p>
            <a:pPr>
              <a:lnSpc>
                <a:spcPct val="90000"/>
              </a:lnSpc>
              <a:buFont typeface="Wingdings" pitchFamily="2" charset="2"/>
              <a:buNone/>
            </a:pPr>
            <a:r>
              <a:rPr lang="es-ES" altLang="es-ES" sz="1200"/>
              <a:t>	&lt;body&gt;Precio sin IVA&lt;/body&gt;</a:t>
            </a:r>
          </a:p>
          <a:p>
            <a:pPr>
              <a:lnSpc>
                <a:spcPct val="90000"/>
              </a:lnSpc>
              <a:buFont typeface="Wingdings" pitchFamily="2" charset="2"/>
              <a:buNone/>
            </a:pPr>
            <a:r>
              <a:rPr lang="es-ES" altLang="es-ES" sz="1200"/>
              <a:t>&lt;/description&gt;</a:t>
            </a:r>
          </a:p>
          <a:p>
            <a:pPr>
              <a:lnSpc>
                <a:spcPct val="90000"/>
              </a:lnSpc>
              <a:buFont typeface="Wingdings" pitchFamily="2" charset="2"/>
              <a:buNone/>
            </a:pPr>
            <a:r>
              <a:rPr lang="es-ES" altLang="es-ES" sz="1200"/>
              <a:t>&lt;/ElementType&gt;</a:t>
            </a:r>
          </a:p>
          <a:p>
            <a:pPr>
              <a:lnSpc>
                <a:spcPct val="90000"/>
              </a:lnSpc>
              <a:buFont typeface="Wingdings" pitchFamily="2" charset="2"/>
              <a:buNone/>
            </a:pPr>
            <a:endParaRPr lang="es-ES" altLang="es-ES" sz="1200"/>
          </a:p>
          <a:p>
            <a:pPr>
              <a:lnSpc>
                <a:spcPct val="90000"/>
              </a:lnSpc>
              <a:buFont typeface="Wingdings" pitchFamily="2" charset="2"/>
              <a:buNone/>
            </a:pPr>
            <a:endParaRPr lang="es-ES" altLang="es-ES" sz="1200"/>
          </a:p>
        </p:txBody>
      </p:sp>
      <p:sp>
        <p:nvSpPr>
          <p:cNvPr id="83973" name="Rectangle 5"/>
          <p:cNvSpPr>
            <a:spLocks noChangeArrowheads="1"/>
          </p:cNvSpPr>
          <p:nvPr/>
        </p:nvSpPr>
        <p:spPr bwMode="auto">
          <a:xfrm>
            <a:off x="4038600" y="1155700"/>
            <a:ext cx="5257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nSpc>
                <a:spcPct val="90000"/>
              </a:lnSpc>
              <a:spcBef>
                <a:spcPct val="20000"/>
              </a:spcBef>
              <a:buClr>
                <a:schemeClr val="tx1"/>
              </a:buClr>
              <a:buSzPct val="60000"/>
              <a:buFont typeface="Wingdings" pitchFamily="2" charset="2"/>
              <a:buNone/>
            </a:pPr>
            <a:r>
              <a:rPr lang="es-ES" altLang="es-ES" sz="1200">
                <a:latin typeface="Tahoma" pitchFamily="34" charset="0"/>
              </a:rPr>
              <a:t>&lt;ElementType name = "libro" content="</a:t>
            </a:r>
            <a:r>
              <a:rPr lang="es-ES" altLang="es-ES" sz="1200" b="1">
                <a:latin typeface="Tahoma" pitchFamily="34" charset="0"/>
              </a:rPr>
              <a:t>eltOnly</a:t>
            </a:r>
            <a:r>
              <a:rPr lang="es-ES" altLang="es-ES" sz="1200">
                <a:latin typeface="Tahoma" pitchFamily="34" charset="0"/>
              </a:rPr>
              <a:t>" model="closed"&gt;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&lt;description&gt;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&lt;title&gt;Libro&lt;/title&gt;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&lt;body&gt;Libro de la librería&lt;/body&gt;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&lt;/description&gt;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a:t>
            </a:r>
            <a:r>
              <a:rPr lang="es-ES" altLang="es-ES" sz="1200" b="1">
                <a:latin typeface="Tahoma" pitchFamily="34" charset="0"/>
              </a:rPr>
              <a:t>element</a:t>
            </a:r>
            <a:r>
              <a:rPr lang="es-ES" altLang="es-ES" sz="1200">
                <a:latin typeface="Tahoma" pitchFamily="34" charset="0"/>
              </a:rPr>
              <a:t> type="autor" minOccurs="1" maxOccurs="*" /&gt;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a:t>
            </a:r>
            <a:r>
              <a:rPr lang="es-ES" altLang="es-ES" sz="1200" b="1">
                <a:latin typeface="Tahoma" pitchFamily="34" charset="0"/>
              </a:rPr>
              <a:t>element</a:t>
            </a:r>
            <a:r>
              <a:rPr lang="es-ES" altLang="es-ES" sz="1200">
                <a:latin typeface="Tahoma" pitchFamily="34" charset="0"/>
              </a:rPr>
              <a:t> type="titulo" minOccurs="1" maxOccurs="1" /&gt;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a:t>
            </a:r>
            <a:r>
              <a:rPr lang="es-ES" altLang="es-ES" sz="1200" b="1">
                <a:latin typeface="Tahoma" pitchFamily="34" charset="0"/>
              </a:rPr>
              <a:t>element</a:t>
            </a:r>
            <a:r>
              <a:rPr lang="es-ES" altLang="es-ES" sz="1200">
                <a:latin typeface="Tahoma" pitchFamily="34" charset="0"/>
              </a:rPr>
              <a:t> type="precio" minOccurs="1" maxOccurs="1" /&gt;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&lt;/ElementType&gt;</a:t>
            </a:r>
          </a:p>
          <a:p>
            <a:pPr>
              <a:lnSpc>
                <a:spcPct val="90000"/>
              </a:lnSpc>
              <a:spcBef>
                <a:spcPct val="20000"/>
              </a:spcBef>
              <a:buClr>
                <a:schemeClr val="tx1"/>
              </a:buClr>
              <a:buSzPct val="60000"/>
              <a:buFont typeface="Wingdings" pitchFamily="2" charset="2"/>
              <a:buNone/>
            </a:pPr>
            <a:endParaRPr lang="es-ES" altLang="es-ES" sz="1200">
              <a:latin typeface="Tahoma" pitchFamily="34" charset="0"/>
            </a:endParaRPr>
          </a:p>
          <a:p>
            <a:pPr>
              <a:lnSpc>
                <a:spcPct val="90000"/>
              </a:lnSpc>
              <a:spcBef>
                <a:spcPct val="20000"/>
              </a:spcBef>
              <a:buClr>
                <a:schemeClr val="tx1"/>
              </a:buClr>
              <a:buSzPct val="60000"/>
              <a:buFont typeface="Wingdings" pitchFamily="2" charset="2"/>
              <a:buNone/>
            </a:pPr>
            <a:r>
              <a:rPr lang="es-ES" altLang="es-ES" sz="1200">
                <a:latin typeface="Tahoma" pitchFamily="34" charset="0"/>
              </a:rPr>
              <a:t>&lt;ElementType name = "libreria4" content="</a:t>
            </a:r>
            <a:r>
              <a:rPr lang="es-ES" altLang="es-ES" sz="1200" b="1">
                <a:latin typeface="Tahoma" pitchFamily="34" charset="0"/>
              </a:rPr>
              <a:t>eltOnly</a:t>
            </a:r>
            <a:r>
              <a:rPr lang="es-ES" altLang="es-ES" sz="1200">
                <a:latin typeface="Tahoma" pitchFamily="34" charset="0"/>
              </a:rPr>
              <a:t>" model="closed"&gt;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&lt;description&gt;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&lt;title&gt;Librería&lt;/title&gt;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&lt;body&gt;La librería&lt;/body&gt;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&lt;/description&gt;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	&lt;</a:t>
            </a:r>
            <a:r>
              <a:rPr lang="es-ES" altLang="es-ES" sz="1200" b="1">
                <a:latin typeface="Tahoma" pitchFamily="34" charset="0"/>
              </a:rPr>
              <a:t>element</a:t>
            </a:r>
            <a:r>
              <a:rPr lang="es-ES" altLang="es-ES" sz="1200">
                <a:latin typeface="Tahoma" pitchFamily="34" charset="0"/>
              </a:rPr>
              <a:t> type="libro" minOccurs="0" maxOccurs="*" /&gt;</a:t>
            </a:r>
          </a:p>
          <a:p>
            <a:pPr>
              <a:lnSpc>
                <a:spcPct val="90000"/>
              </a:lnSpc>
              <a:spcBef>
                <a:spcPct val="20000"/>
              </a:spcBef>
              <a:buClr>
                <a:schemeClr val="tx1"/>
              </a:buClr>
              <a:buSzPct val="60000"/>
              <a:buFont typeface="Wingdings" pitchFamily="2" charset="2"/>
              <a:buNone/>
            </a:pPr>
            <a:r>
              <a:rPr lang="es-ES" altLang="es-ES" sz="1200">
                <a:latin typeface="Tahoma" pitchFamily="34" charset="0"/>
              </a:rPr>
              <a:t>&lt;/ElementType&gt;</a:t>
            </a:r>
          </a:p>
          <a:p>
            <a:pPr>
              <a:lnSpc>
                <a:spcPct val="90000"/>
              </a:lnSpc>
              <a:spcBef>
                <a:spcPct val="20000"/>
              </a:spcBef>
              <a:buClr>
                <a:schemeClr val="tx1"/>
              </a:buClr>
              <a:buSzPct val="60000"/>
              <a:buFont typeface="Wingdings" pitchFamily="2" charset="2"/>
              <a:buNone/>
            </a:pPr>
            <a:endParaRPr lang="es-ES" altLang="es-ES" sz="1200">
              <a:latin typeface="Tahoma" pitchFamily="34" charset="0"/>
            </a:endParaRPr>
          </a:p>
          <a:p>
            <a:pPr>
              <a:lnSpc>
                <a:spcPct val="90000"/>
              </a:lnSpc>
              <a:spcBef>
                <a:spcPct val="20000"/>
              </a:spcBef>
              <a:buClr>
                <a:schemeClr val="tx1"/>
              </a:buClr>
              <a:buSzPct val="60000"/>
              <a:buFont typeface="Wingdings" pitchFamily="2" charset="2"/>
              <a:buNone/>
            </a:pPr>
            <a:r>
              <a:rPr lang="es-ES" altLang="es-ES" sz="1200">
                <a:latin typeface="Tahoma" pitchFamily="34" charset="0"/>
              </a:rPr>
              <a:t>&lt;/Schema&gt;</a:t>
            </a:r>
          </a:p>
          <a:p>
            <a:pPr>
              <a:lnSpc>
                <a:spcPct val="90000"/>
              </a:lnSpc>
              <a:spcBef>
                <a:spcPct val="20000"/>
              </a:spcBef>
              <a:buClr>
                <a:schemeClr val="tx1"/>
              </a:buClr>
              <a:buSzPct val="60000"/>
              <a:buFont typeface="Wingdings" pitchFamily="2" charset="2"/>
              <a:buNone/>
            </a:pPr>
            <a:endParaRPr lang="es-ES" altLang="es-ES" sz="1200">
              <a:latin typeface="Tahoma" pitchFamily="34" charset="0"/>
            </a:endParaRPr>
          </a:p>
          <a:p>
            <a:pPr>
              <a:lnSpc>
                <a:spcPct val="90000"/>
              </a:lnSpc>
              <a:spcBef>
                <a:spcPct val="20000"/>
              </a:spcBef>
              <a:buClr>
                <a:schemeClr val="tx1"/>
              </a:buClr>
              <a:buSzPct val="60000"/>
              <a:buFont typeface="Wingdings" pitchFamily="2" charset="2"/>
              <a:buNone/>
            </a:pPr>
            <a:r>
              <a:rPr lang="es-ES" altLang="es-ES" sz="1200">
                <a:latin typeface="Tahoma" pitchFamily="34" charset="0"/>
              </a:rPr>
              <a:t>NOTAS:</a:t>
            </a:r>
          </a:p>
          <a:p>
            <a:pPr>
              <a:lnSpc>
                <a:spcPct val="90000"/>
              </a:lnSpc>
              <a:spcBef>
                <a:spcPct val="20000"/>
              </a:spcBef>
              <a:buClr>
                <a:schemeClr val="tx1"/>
              </a:buClr>
              <a:buSzPct val="60000"/>
              <a:buFont typeface="Wingdings" pitchFamily="2" charset="2"/>
              <a:buChar char="q"/>
            </a:pPr>
            <a:r>
              <a:rPr lang="es-ES" altLang="es-ES" sz="1200">
                <a:latin typeface="Tahoma" pitchFamily="34" charset="0"/>
              </a:rPr>
              <a:t>Hacemos referencia a los “name space” de Microsoft</a:t>
            </a:r>
          </a:p>
          <a:p>
            <a:pPr>
              <a:lnSpc>
                <a:spcPct val="90000"/>
              </a:lnSpc>
              <a:spcBef>
                <a:spcPct val="20000"/>
              </a:spcBef>
              <a:buClr>
                <a:schemeClr val="tx1"/>
              </a:buClr>
              <a:buSzPct val="60000"/>
              <a:buFont typeface="Wingdings" pitchFamily="2" charset="2"/>
              <a:buChar char="q"/>
            </a:pPr>
            <a:r>
              <a:rPr lang="es-ES" altLang="es-ES" sz="1200">
                <a:latin typeface="Tahoma" pitchFamily="34" charset="0"/>
              </a:rPr>
              <a:t>Es importante destacar que el tipo “libro” es una </a:t>
            </a:r>
            <a:r>
              <a:rPr lang="es-ES" altLang="es-ES" sz="1200" b="1">
                <a:latin typeface="Tahoma" pitchFamily="34" charset="0"/>
              </a:rPr>
              <a:t>composición</a:t>
            </a:r>
            <a:r>
              <a:rPr lang="es-ES" altLang="es-ES" sz="1200">
                <a:latin typeface="Tahoma" pitchFamily="34" charset="0"/>
              </a:rPr>
              <a:t> (usamos eltOnly) de “autor”, “titulo” y “precio”.</a:t>
            </a:r>
          </a:p>
          <a:p>
            <a:pPr>
              <a:lnSpc>
                <a:spcPct val="90000"/>
              </a:lnSpc>
              <a:spcBef>
                <a:spcPct val="20000"/>
              </a:spcBef>
              <a:buClr>
                <a:schemeClr val="tx1"/>
              </a:buClr>
              <a:buSzPct val="60000"/>
              <a:buFont typeface="Wingdings" pitchFamily="2" charset="2"/>
              <a:buChar char="q"/>
            </a:pPr>
            <a:r>
              <a:rPr lang="es-ES" altLang="es-ES" sz="1200">
                <a:latin typeface="Tahoma" pitchFamily="34" charset="0"/>
              </a:rPr>
              <a:t>“libreria4” es una </a:t>
            </a:r>
            <a:r>
              <a:rPr lang="es-ES" altLang="es-ES" sz="1200" b="1">
                <a:latin typeface="Tahoma" pitchFamily="34" charset="0"/>
              </a:rPr>
              <a:t>composición</a:t>
            </a:r>
            <a:r>
              <a:rPr lang="es-ES" altLang="es-ES" sz="1200">
                <a:latin typeface="Tahoma" pitchFamily="34" charset="0"/>
              </a:rPr>
              <a:t> de elementos del tipo “libro”.</a:t>
            </a:r>
          </a:p>
        </p:txBody>
      </p:sp>
      <p:sp>
        <p:nvSpPr>
          <p:cNvPr id="83974" name="Line 6"/>
          <p:cNvSpPr>
            <a:spLocks noChangeShapeType="1"/>
          </p:cNvSpPr>
          <p:nvPr/>
        </p:nvSpPr>
        <p:spPr bwMode="auto">
          <a:xfrm>
            <a:off x="4038600" y="1143000"/>
            <a:ext cx="0" cy="533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s-ES"/>
          </a:p>
        </p:txBody>
      </p:sp>
      <p:sp>
        <p:nvSpPr>
          <p:cNvPr id="2" name="1 Marcador de pie de página"/>
          <p:cNvSpPr>
            <a:spLocks noGrp="1"/>
          </p:cNvSpPr>
          <p:nvPr>
            <p:ph type="ftr" sz="quarter" idx="10"/>
          </p:nvPr>
        </p:nvSpPr>
        <p:spPr/>
        <p:txBody>
          <a:bodyPr/>
          <a:lstStyle/>
          <a:p>
            <a:r>
              <a:rPr lang="es-ES"/>
              <a:t>XML Schema</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76</a:t>
            </a:fld>
            <a:endParaRPr lang="es-ES" dirty="0"/>
          </a:p>
        </p:txBody>
      </p:sp>
    </p:spTree>
    <p:extLst>
      <p:ext uri="{BB962C8B-B14F-4D97-AF65-F5344CB8AC3E}">
        <p14:creationId xmlns:p14="http://schemas.microsoft.com/office/powerpoint/2010/main" val="132570863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Empezando a construir un XML </a:t>
            </a:r>
            <a:r>
              <a:rPr lang="es-ES" dirty="0" err="1"/>
              <a:t>Schema</a:t>
            </a:r>
            <a:endParaRPr lang="es-ES" dirty="0"/>
          </a:p>
        </p:txBody>
      </p:sp>
      <p:sp>
        <p:nvSpPr>
          <p:cNvPr id="3" name="2 Marcador de contenido"/>
          <p:cNvSpPr>
            <a:spLocks noGrp="1"/>
          </p:cNvSpPr>
          <p:nvPr>
            <p:ph idx="1"/>
          </p:nvPr>
        </p:nvSpPr>
        <p:spPr>
          <a:xfrm>
            <a:off x="174813" y="465412"/>
            <a:ext cx="8807822" cy="3683668"/>
          </a:xfrm>
        </p:spPr>
        <p:txBody>
          <a:bodyPr>
            <a:normAutofit fontScale="85000" lnSpcReduction="20000"/>
          </a:bodyPr>
          <a:lstStyle/>
          <a:p>
            <a:r>
              <a:rPr lang="es-ES" dirty="0"/>
              <a:t>Un XML </a:t>
            </a:r>
            <a:r>
              <a:rPr lang="es-ES" dirty="0" err="1"/>
              <a:t>Schema</a:t>
            </a:r>
            <a:r>
              <a:rPr lang="es-ES" dirty="0"/>
              <a:t> es un XML es por ello  que tiene un elemento raíz</a:t>
            </a:r>
          </a:p>
          <a:p>
            <a:endParaRPr lang="es-ES" dirty="0"/>
          </a:p>
          <a:p>
            <a:endParaRPr lang="es-ES" dirty="0"/>
          </a:p>
          <a:p>
            <a:r>
              <a:rPr lang="es-ES" dirty="0"/>
              <a:t>Para poder usar un XML </a:t>
            </a:r>
            <a:r>
              <a:rPr lang="es-ES" dirty="0" err="1"/>
              <a:t>Schema</a:t>
            </a:r>
            <a:r>
              <a:rPr lang="es-ES" dirty="0"/>
              <a:t> necesitamos poder hacer referencia a él =&gt; Debemos incluir en el elemento raíz una referencia al espacio de nombres </a:t>
            </a:r>
            <a:r>
              <a:rPr lang="es-ES" dirty="0">
                <a:hlinkClick r:id="rId3"/>
              </a:rPr>
              <a:t>http://www.w3.org/2001/XMLSchema</a:t>
            </a:r>
            <a:r>
              <a:rPr lang="es-ES" dirty="0"/>
              <a:t>,  </a:t>
            </a:r>
          </a:p>
          <a:p>
            <a:pPr lvl="1"/>
            <a:r>
              <a:rPr lang="es-ES" dirty="0"/>
              <a:t>Opcionalmente podemos asignar un prefijo (suele ser “</a:t>
            </a:r>
            <a:r>
              <a:rPr lang="es-ES" dirty="0" err="1"/>
              <a:t>xs</a:t>
            </a:r>
            <a:r>
              <a:rPr lang="es-ES" dirty="0"/>
              <a:t>” o “</a:t>
            </a:r>
            <a:r>
              <a:rPr lang="es-ES" dirty="0" err="1"/>
              <a:t>xsd</a:t>
            </a:r>
            <a:r>
              <a:rPr lang="es-ES" dirty="0"/>
              <a:t>”)</a:t>
            </a:r>
          </a:p>
          <a:p>
            <a:endParaRPr lang="es-ES" dirty="0"/>
          </a:p>
          <a:p>
            <a:endParaRPr lang="es-ES" dirty="0"/>
          </a:p>
          <a:p>
            <a:endParaRPr lang="es-ES" dirty="0"/>
          </a:p>
          <a:p>
            <a:endParaRPr lang="es-ES" dirty="0"/>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8</a:t>
            </a:fld>
            <a:endParaRPr lang="es-ES" dirty="0"/>
          </a:p>
        </p:txBody>
      </p:sp>
      <p:sp>
        <p:nvSpPr>
          <p:cNvPr id="6" name="6 Marcador de contenido"/>
          <p:cNvSpPr txBox="1">
            <a:spLocks/>
          </p:cNvSpPr>
          <p:nvPr/>
        </p:nvSpPr>
        <p:spPr bwMode="auto">
          <a:xfrm>
            <a:off x="2987825" y="908720"/>
            <a:ext cx="3744415" cy="897977"/>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fontScale="55000" lnSpcReduction="20000"/>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buFont typeface="Wingdings" panose="05000000000000000000" pitchFamily="2" charset="2"/>
              <a:buNone/>
            </a:pPr>
            <a:r>
              <a:rPr lang="de-DE" dirty="0">
                <a:solidFill>
                  <a:srgbClr val="C00000"/>
                </a:solidFill>
              </a:rPr>
              <a:t>&lt;?xml version="1.0"?&gt; </a:t>
            </a:r>
          </a:p>
          <a:p>
            <a:pPr marL="0" indent="0">
              <a:buFont typeface="Wingdings" panose="05000000000000000000" pitchFamily="2" charset="2"/>
              <a:buNone/>
            </a:pPr>
            <a:r>
              <a:rPr lang="de-DE" dirty="0">
                <a:solidFill>
                  <a:srgbClr val="C00000"/>
                </a:solidFill>
              </a:rPr>
              <a:t>&lt;xsd:schema &gt;</a:t>
            </a:r>
          </a:p>
          <a:p>
            <a:pPr marL="0" indent="0">
              <a:buFont typeface="Wingdings" panose="05000000000000000000" pitchFamily="2" charset="2"/>
              <a:buNone/>
            </a:pPr>
            <a:r>
              <a:rPr lang="de-DE" dirty="0">
                <a:solidFill>
                  <a:srgbClr val="C00000"/>
                </a:solidFill>
              </a:rPr>
              <a:t>&lt;/xsd:schema&gt;</a:t>
            </a:r>
            <a:endParaRPr lang="es-ES" dirty="0">
              <a:solidFill>
                <a:srgbClr val="C00000"/>
              </a:solidFill>
            </a:endParaRPr>
          </a:p>
        </p:txBody>
      </p:sp>
      <p:sp>
        <p:nvSpPr>
          <p:cNvPr id="7" name="6 Marcador de contenido"/>
          <p:cNvSpPr txBox="1">
            <a:spLocks/>
          </p:cNvSpPr>
          <p:nvPr/>
        </p:nvSpPr>
        <p:spPr bwMode="auto">
          <a:xfrm>
            <a:off x="609210" y="4149080"/>
            <a:ext cx="7781563" cy="864096"/>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fontScale="55000" lnSpcReduction="20000"/>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buFont typeface="Wingdings" panose="05000000000000000000" pitchFamily="2" charset="2"/>
              <a:buNone/>
            </a:pPr>
            <a:r>
              <a:rPr lang="de-DE" b="1" kern="0" dirty="0">
                <a:solidFill>
                  <a:srgbClr val="000000"/>
                </a:solidFill>
              </a:rPr>
              <a:t>&lt;?xml</a:t>
            </a:r>
            <a:r>
              <a:rPr lang="de-DE" kern="0" dirty="0">
                <a:solidFill>
                  <a:srgbClr val="009900"/>
                </a:solidFill>
              </a:rPr>
              <a:t> </a:t>
            </a:r>
            <a:r>
              <a:rPr lang="de-DE" kern="0" dirty="0">
                <a:solidFill>
                  <a:srgbClr val="000066"/>
                </a:solidFill>
              </a:rPr>
              <a:t>version</a:t>
            </a:r>
            <a:r>
              <a:rPr lang="de-DE" kern="0" dirty="0">
                <a:solidFill>
                  <a:srgbClr val="009900"/>
                </a:solidFill>
              </a:rPr>
              <a:t>=</a:t>
            </a:r>
            <a:r>
              <a:rPr lang="de-DE" kern="0" dirty="0">
                <a:solidFill>
                  <a:srgbClr val="FF0000"/>
                </a:solidFill>
              </a:rPr>
              <a:t>"1.0"</a:t>
            </a:r>
            <a:r>
              <a:rPr lang="de-DE" kern="0" dirty="0">
                <a:solidFill>
                  <a:srgbClr val="009900"/>
                </a:solidFill>
              </a:rPr>
              <a:t> </a:t>
            </a:r>
            <a:r>
              <a:rPr lang="de-DE" kern="0" dirty="0">
                <a:solidFill>
                  <a:srgbClr val="000066"/>
                </a:solidFill>
              </a:rPr>
              <a:t>encoding</a:t>
            </a:r>
            <a:r>
              <a:rPr lang="de-DE" kern="0" dirty="0">
                <a:solidFill>
                  <a:srgbClr val="009900"/>
                </a:solidFill>
              </a:rPr>
              <a:t>=</a:t>
            </a:r>
            <a:r>
              <a:rPr lang="de-DE" kern="0" dirty="0">
                <a:solidFill>
                  <a:srgbClr val="FF0000"/>
                </a:solidFill>
              </a:rPr>
              <a:t>"ISO-8859-1"</a:t>
            </a:r>
            <a:r>
              <a:rPr lang="de-DE" b="1" kern="0" dirty="0">
                <a:solidFill>
                  <a:srgbClr val="000000"/>
                </a:solidFill>
              </a:rPr>
              <a:t>?&gt;</a:t>
            </a:r>
            <a:r>
              <a:rPr lang="de-DE" kern="0" dirty="0"/>
              <a:t> </a:t>
            </a:r>
          </a:p>
          <a:p>
            <a:pPr marL="0" indent="0">
              <a:buFont typeface="Wingdings" panose="05000000000000000000" pitchFamily="2" charset="2"/>
              <a:buNone/>
            </a:pPr>
            <a:r>
              <a:rPr lang="de-DE" b="1" kern="0" dirty="0">
                <a:solidFill>
                  <a:srgbClr val="000000"/>
                </a:solidFill>
              </a:rPr>
              <a:t>&lt;xsd:schema</a:t>
            </a:r>
            <a:r>
              <a:rPr lang="de-DE" kern="0" dirty="0">
                <a:solidFill>
                  <a:srgbClr val="009900"/>
                </a:solidFill>
              </a:rPr>
              <a:t> </a:t>
            </a:r>
            <a:r>
              <a:rPr lang="de-DE" kern="0" dirty="0">
                <a:solidFill>
                  <a:srgbClr val="000066"/>
                </a:solidFill>
              </a:rPr>
              <a:t>xmlns:xsd</a:t>
            </a:r>
            <a:r>
              <a:rPr lang="de-DE" kern="0" dirty="0">
                <a:solidFill>
                  <a:srgbClr val="009900"/>
                </a:solidFill>
              </a:rPr>
              <a:t>=</a:t>
            </a:r>
            <a:r>
              <a:rPr lang="de-DE" kern="0" dirty="0">
                <a:solidFill>
                  <a:srgbClr val="FF0000"/>
                </a:solidFill>
              </a:rPr>
              <a:t>"http://www.w3.org/2001/XMLSchema"</a:t>
            </a:r>
            <a:r>
              <a:rPr lang="de-DE" kern="0" dirty="0">
                <a:solidFill>
                  <a:srgbClr val="009900"/>
                </a:solidFill>
              </a:rPr>
              <a:t> </a:t>
            </a:r>
            <a:r>
              <a:rPr lang="de-DE" kern="0" dirty="0">
                <a:solidFill>
                  <a:srgbClr val="000066"/>
                </a:solidFill>
              </a:rPr>
              <a:t>version</a:t>
            </a:r>
            <a:r>
              <a:rPr lang="de-DE" kern="0" dirty="0">
                <a:solidFill>
                  <a:srgbClr val="009900"/>
                </a:solidFill>
              </a:rPr>
              <a:t>=</a:t>
            </a:r>
            <a:r>
              <a:rPr lang="de-DE" kern="0" dirty="0">
                <a:solidFill>
                  <a:srgbClr val="FF0000"/>
                </a:solidFill>
              </a:rPr>
              <a:t>"0.1"</a:t>
            </a:r>
            <a:r>
              <a:rPr lang="de-DE" kern="0" dirty="0">
                <a:solidFill>
                  <a:srgbClr val="009900"/>
                </a:solidFill>
              </a:rPr>
              <a:t> </a:t>
            </a:r>
            <a:r>
              <a:rPr lang="de-DE" b="1" kern="0" dirty="0">
                <a:solidFill>
                  <a:srgbClr val="000000"/>
                </a:solidFill>
              </a:rPr>
              <a:t>&gt;</a:t>
            </a:r>
            <a:endParaRPr lang="de-DE" kern="0" dirty="0"/>
          </a:p>
          <a:p>
            <a:pPr marL="0" indent="0">
              <a:buFont typeface="Wingdings" panose="05000000000000000000" pitchFamily="2" charset="2"/>
              <a:buNone/>
            </a:pPr>
            <a:r>
              <a:rPr lang="de-DE" b="1" kern="0" dirty="0">
                <a:solidFill>
                  <a:srgbClr val="000000"/>
                </a:solidFill>
              </a:rPr>
              <a:t>&lt;/xsd:schema&gt;</a:t>
            </a:r>
            <a:endParaRPr lang="es-ES" kern="0" dirty="0"/>
          </a:p>
        </p:txBody>
      </p:sp>
      <p:sp>
        <p:nvSpPr>
          <p:cNvPr id="8" name="7 CuadroTexto"/>
          <p:cNvSpPr txBox="1"/>
          <p:nvPr/>
        </p:nvSpPr>
        <p:spPr>
          <a:xfrm>
            <a:off x="3419873" y="4826769"/>
            <a:ext cx="5256582"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s-ES" dirty="0"/>
              <a:t>Indica que los elementos y tipos de datos utilizados en el esquema provienen  de espacio de nombres “http://www.w3.org/2001/</a:t>
            </a:r>
            <a:r>
              <a:rPr lang="es-ES" dirty="0" err="1"/>
              <a:t>XMLSchema</a:t>
            </a:r>
            <a:r>
              <a:rPr lang="es-ES" dirty="0"/>
              <a:t>”</a:t>
            </a:r>
          </a:p>
        </p:txBody>
      </p:sp>
      <p:cxnSp>
        <p:nvCxnSpPr>
          <p:cNvPr id="9" name="8 Conector recto de flecha"/>
          <p:cNvCxnSpPr>
            <a:stCxn id="8" idx="1"/>
          </p:cNvCxnSpPr>
          <p:nvPr/>
        </p:nvCxnSpPr>
        <p:spPr bwMode="auto">
          <a:xfrm flipH="1" flipV="1">
            <a:off x="2555777" y="4682756"/>
            <a:ext cx="864096" cy="605678"/>
          </a:xfrm>
          <a:prstGeom prst="straightConnector1">
            <a:avLst/>
          </a:prstGeom>
          <a:ln>
            <a:headEnd type="none" w="med" len="med"/>
            <a:tailEnd type="arrow"/>
          </a:ln>
        </p:spPr>
        <p:style>
          <a:lnRef idx="2">
            <a:schemeClr val="accent3"/>
          </a:lnRef>
          <a:fillRef idx="1">
            <a:schemeClr val="lt1"/>
          </a:fillRef>
          <a:effectRef idx="0">
            <a:schemeClr val="accent3"/>
          </a:effectRef>
          <a:fontRef idx="minor">
            <a:schemeClr val="dk1"/>
          </a:fontRef>
        </p:style>
      </p:cxnSp>
    </p:spTree>
    <p:extLst>
      <p:ext uri="{BB962C8B-B14F-4D97-AF65-F5344CB8AC3E}">
        <p14:creationId xmlns:p14="http://schemas.microsoft.com/office/powerpoint/2010/main" val="1088627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Empezando a construir un XML </a:t>
            </a:r>
            <a:r>
              <a:rPr lang="es-ES" dirty="0" err="1"/>
              <a:t>Schema</a:t>
            </a:r>
            <a:endParaRPr lang="es-ES" dirty="0"/>
          </a:p>
        </p:txBody>
      </p:sp>
      <p:sp>
        <p:nvSpPr>
          <p:cNvPr id="3" name="2 Marcador de contenido"/>
          <p:cNvSpPr>
            <a:spLocks noGrp="1"/>
          </p:cNvSpPr>
          <p:nvPr>
            <p:ph idx="1"/>
          </p:nvPr>
        </p:nvSpPr>
        <p:spPr/>
        <p:txBody>
          <a:bodyPr>
            <a:normAutofit/>
          </a:bodyPr>
          <a:lstStyle/>
          <a:p>
            <a:r>
              <a:rPr lang="es-ES" dirty="0"/>
              <a:t>Podemos hacer que el esquema que estamos creando tenga asociado un espacio de nombres propio (target </a:t>
            </a:r>
            <a:r>
              <a:rPr lang="es-ES" dirty="0" err="1"/>
              <a:t>namespace</a:t>
            </a:r>
            <a:r>
              <a:rPr lang="es-ES" dirty="0"/>
              <a:t>) </a:t>
            </a:r>
          </a:p>
          <a:p>
            <a:pPr lvl="1"/>
            <a:r>
              <a:rPr lang="es-ES" dirty="0"/>
              <a:t>Utilizar el atributo </a:t>
            </a:r>
            <a:r>
              <a:rPr lang="es-ES" b="1" dirty="0" err="1"/>
              <a:t>targetNamespace</a:t>
            </a:r>
            <a:r>
              <a:rPr lang="es-ES" b="1" dirty="0"/>
              <a:t> </a:t>
            </a:r>
            <a:endParaRPr lang="es-ES" dirty="0"/>
          </a:p>
          <a:p>
            <a:pPr lvl="1"/>
            <a:r>
              <a:rPr lang="es-ES" dirty="0"/>
              <a:t>Debe hacer referencia a una URI</a:t>
            </a:r>
          </a:p>
        </p:txBody>
      </p:sp>
      <p:sp>
        <p:nvSpPr>
          <p:cNvPr id="4" name="3 Marcador de pie de página"/>
          <p:cNvSpPr>
            <a:spLocks noGrp="1"/>
          </p:cNvSpPr>
          <p:nvPr>
            <p:ph type="ftr" sz="quarter" idx="10"/>
          </p:nvPr>
        </p:nvSpPr>
        <p:spPr/>
        <p:txBody>
          <a:bodyPr/>
          <a:lstStyle/>
          <a:p>
            <a:r>
              <a:rPr lang="es-ES"/>
              <a:t>XML Schema</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9</a:t>
            </a:fld>
            <a:endParaRPr lang="es-ES" dirty="0"/>
          </a:p>
        </p:txBody>
      </p:sp>
      <p:sp>
        <p:nvSpPr>
          <p:cNvPr id="10" name="6 Marcador de contenido"/>
          <p:cNvSpPr txBox="1">
            <a:spLocks/>
          </p:cNvSpPr>
          <p:nvPr/>
        </p:nvSpPr>
        <p:spPr bwMode="auto">
          <a:xfrm>
            <a:off x="482134" y="3212976"/>
            <a:ext cx="7781563" cy="1731821"/>
          </a:xfrm>
          <a:prstGeom prst="rect">
            <a:avLst/>
          </a:prstGeom>
          <a:ln w="25400" cap="flat" cmpd="sng" algn="ctr">
            <a:solidFill>
              <a:schemeClr val="accent2"/>
            </a:solidFill>
            <a:prstDash val="solid"/>
            <a:miter lim="800000"/>
            <a:headEnd/>
            <a:tailEnd/>
          </a:ln>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normAutofit fontScale="70000" lnSpcReduction="20000"/>
          </a:bodyPr>
          <a:lstStyle>
            <a:lvl1pPr marL="342900" indent="-342900" algn="l" rtl="0" eaLnBrk="1" fontAlgn="base" hangingPunct="1">
              <a:spcBef>
                <a:spcPct val="20000"/>
              </a:spcBef>
              <a:spcAft>
                <a:spcPct val="0"/>
              </a:spcAft>
              <a:buClr>
                <a:srgbClr val="980E06"/>
              </a:buClr>
              <a:buSzPct val="70000"/>
              <a:buFont typeface="Wingdings" panose="05000000000000000000" pitchFamily="2" charset="2"/>
              <a:buChar char="v"/>
              <a:defRPr sz="3200">
                <a:solidFill>
                  <a:schemeClr val="dk1"/>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chemeClr val="dk1"/>
                </a:solidFill>
                <a:latin typeface="+mn-lt"/>
                <a:ea typeface="+mn-ea"/>
                <a:cs typeface="+mn-cs"/>
              </a:defRPr>
            </a:lvl2pPr>
            <a:lvl3pPr marL="1143000" indent="-228600" algn="l" rtl="0" eaLnBrk="1" fontAlgn="base" hangingPunct="1">
              <a:spcBef>
                <a:spcPct val="20000"/>
              </a:spcBef>
              <a:spcAft>
                <a:spcPct val="0"/>
              </a:spcAft>
              <a:buFont typeface="Wingdings" pitchFamily="2" charset="2"/>
              <a:buChar char="§"/>
              <a:defRPr sz="2400">
                <a:solidFill>
                  <a:srgbClr val="008000"/>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a:solidFill>
                  <a:schemeClr val="dk1"/>
                </a:solidFill>
                <a:latin typeface="+mn-lt"/>
                <a:ea typeface="+mn-ea"/>
                <a:cs typeface="+mn-cs"/>
              </a:defRPr>
            </a:lvl4pPr>
            <a:lvl5pPr marL="2057400" indent="-228600" algn="l" rtl="0" eaLnBrk="1" fontAlgn="base" hangingPunct="1">
              <a:spcBef>
                <a:spcPct val="20000"/>
              </a:spcBef>
              <a:spcAft>
                <a:spcPct val="0"/>
              </a:spcAft>
              <a:buChar char="»"/>
              <a:defRPr sz="2000" i="1">
                <a:solidFill>
                  <a:schemeClr val="dk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dk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dk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dk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dk1"/>
                </a:solidFill>
                <a:latin typeface="+mn-lt"/>
                <a:ea typeface="+mn-ea"/>
                <a:cs typeface="+mn-cs"/>
              </a:defRPr>
            </a:lvl9pPr>
          </a:lstStyle>
          <a:p>
            <a:pPr marL="0" indent="0">
              <a:buNone/>
            </a:pPr>
            <a:r>
              <a:rPr lang="es-ES" dirty="0"/>
              <a:t>&lt;?</a:t>
            </a:r>
            <a:r>
              <a:rPr lang="es-ES" dirty="0" err="1"/>
              <a:t>xml</a:t>
            </a:r>
            <a:r>
              <a:rPr lang="es-ES" dirty="0"/>
              <a:t> </a:t>
            </a:r>
            <a:r>
              <a:rPr lang="es-ES" dirty="0" err="1"/>
              <a:t>version</a:t>
            </a:r>
            <a:r>
              <a:rPr lang="es-ES" dirty="0"/>
              <a:t>="1.0" </a:t>
            </a:r>
            <a:r>
              <a:rPr lang="es-ES" dirty="0" err="1"/>
              <a:t>encoding</a:t>
            </a:r>
            <a:r>
              <a:rPr lang="es-ES" dirty="0"/>
              <a:t>="UTF-8"?&gt;</a:t>
            </a:r>
            <a:br>
              <a:rPr lang="es-ES" dirty="0"/>
            </a:br>
            <a:r>
              <a:rPr lang="es-ES" dirty="0"/>
              <a:t>&lt;</a:t>
            </a:r>
            <a:r>
              <a:rPr lang="es-ES" dirty="0" err="1"/>
              <a:t>xs:schema</a:t>
            </a:r>
            <a:r>
              <a:rPr lang="es-ES" dirty="0"/>
              <a:t> </a:t>
            </a:r>
            <a:r>
              <a:rPr lang="es-ES" dirty="0" err="1"/>
              <a:t>xmlns:xs</a:t>
            </a:r>
            <a:r>
              <a:rPr lang="es-ES" dirty="0"/>
              <a:t>="http://www.w3.org/2001/XMLSchema"</a:t>
            </a:r>
          </a:p>
          <a:p>
            <a:pPr marL="0" indent="0">
              <a:buNone/>
            </a:pPr>
            <a:r>
              <a:rPr lang="es-ES" b="1" dirty="0" err="1"/>
              <a:t>targetNamespace</a:t>
            </a:r>
            <a:r>
              <a:rPr lang="es-ES" b="1" dirty="0"/>
              <a:t>="http://www.mysite.com" </a:t>
            </a:r>
            <a:br>
              <a:rPr lang="es-ES" b="1" dirty="0"/>
            </a:br>
            <a:r>
              <a:rPr lang="es-ES" dirty="0"/>
              <a:t>&gt;</a:t>
            </a:r>
          </a:p>
          <a:p>
            <a:pPr marL="0" indent="0">
              <a:buNone/>
            </a:pPr>
            <a:r>
              <a:rPr lang="es-ES" dirty="0"/>
              <a:t> &lt;/</a:t>
            </a:r>
            <a:r>
              <a:rPr lang="es-ES" dirty="0" err="1"/>
              <a:t>xs:schema</a:t>
            </a:r>
            <a:r>
              <a:rPr lang="es-ES" dirty="0"/>
              <a:t>&gt;</a:t>
            </a:r>
          </a:p>
          <a:p>
            <a:pPr marL="0" indent="0">
              <a:buFont typeface="Wingdings" panose="05000000000000000000" pitchFamily="2" charset="2"/>
              <a:buNone/>
            </a:pPr>
            <a:endParaRPr lang="es-ES" kern="0" dirty="0"/>
          </a:p>
        </p:txBody>
      </p:sp>
    </p:spTree>
    <p:extLst>
      <p:ext uri="{BB962C8B-B14F-4D97-AF65-F5344CB8AC3E}">
        <p14:creationId xmlns:p14="http://schemas.microsoft.com/office/powerpoint/2010/main" val="3835547360"/>
      </p:ext>
    </p:extLst>
  </p:cSld>
  <p:clrMapOvr>
    <a:masterClrMapping/>
  </p:clrMapOvr>
</p:sld>
</file>

<file path=ppt/theme/theme1.xml><?xml version="1.0" encoding="utf-8"?>
<a:theme xmlns:a="http://schemas.openxmlformats.org/drawingml/2006/main" name="3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DS_2014.T4.Servicios Web</Template>
  <TotalTime>4692</TotalTime>
  <Words>10684</Words>
  <Application>Microsoft Macintosh PowerPoint</Application>
  <PresentationFormat>Presentación en pantalla (4:3)</PresentationFormat>
  <Paragraphs>876</Paragraphs>
  <Slides>76</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76</vt:i4>
      </vt:variant>
    </vt:vector>
  </HeadingPairs>
  <TitlesOfParts>
    <vt:vector size="83" baseType="lpstr">
      <vt:lpstr>Arial</vt:lpstr>
      <vt:lpstr>Calibri</vt:lpstr>
      <vt:lpstr>Consolas</vt:lpstr>
      <vt:lpstr>Sansumi-DemiBold</vt:lpstr>
      <vt:lpstr>Tahoma</vt:lpstr>
      <vt:lpstr>Wingdings</vt:lpstr>
      <vt:lpstr>3_Kybele_Template.JMVARA.2010.V3</vt:lpstr>
      <vt:lpstr>XML Schema  Service Web Development</vt:lpstr>
      <vt:lpstr>Agenda</vt:lpstr>
      <vt:lpstr>XML Schema</vt:lpstr>
      <vt:lpstr>Distinguiendo términos</vt:lpstr>
      <vt:lpstr>Distinguiendo términos</vt:lpstr>
      <vt:lpstr>Documento esquema XML</vt:lpstr>
      <vt:lpstr>Ejemplos de documentos esquema</vt:lpstr>
      <vt:lpstr>Empezando a construir un XML Schema</vt:lpstr>
      <vt:lpstr>Empezando a construir un XML Schema</vt:lpstr>
      <vt:lpstr>Referencia a un XML Schema desde un XML</vt:lpstr>
      <vt:lpstr>Referencia al XML Schema desde un XML</vt:lpstr>
      <vt:lpstr>Elementos en XSD</vt:lpstr>
      <vt:lpstr>Elementos simples</vt:lpstr>
      <vt:lpstr>Elementos simples: Ejemplo</vt:lpstr>
      <vt:lpstr>Valores por defecto y fijos para un elemento </vt:lpstr>
      <vt:lpstr>Atributos en XSD</vt:lpstr>
      <vt:lpstr>Atributos: Ejemplo</vt:lpstr>
      <vt:lpstr>XSD: Restricciones o facetas</vt:lpstr>
      <vt:lpstr>XSD: Restricciones en los tipos de datos</vt:lpstr>
      <vt:lpstr>XSD: Restricciones en un conjunto de valores</vt:lpstr>
      <vt:lpstr>XSD: Restricciones en una serie de valores</vt:lpstr>
      <vt:lpstr>XSD: Restricciones en una serie de valores</vt:lpstr>
      <vt:lpstr>XSD: Restricciones en una serie de valores</vt:lpstr>
      <vt:lpstr>XSD: Restricciones en una serie de valores</vt:lpstr>
      <vt:lpstr>XSD: Restricciones en una serie de valores</vt:lpstr>
      <vt:lpstr>XSD: Restricciones sobre los caracteres de espacio</vt:lpstr>
      <vt:lpstr>XSD: Restricciones sobre los caracteres de espacio</vt:lpstr>
      <vt:lpstr>XSD: Restricciones sobre la longitud</vt:lpstr>
      <vt:lpstr>Elementos complejos en XSD</vt:lpstr>
      <vt:lpstr>XSD: Tipos de elementos complejos</vt:lpstr>
      <vt:lpstr>XSD: Definición de un elemento complejo</vt:lpstr>
      <vt:lpstr>XSD: Definición de un elemento complejo</vt:lpstr>
      <vt:lpstr>XSD: Definición de un elemento complejo</vt:lpstr>
      <vt:lpstr>Elementos complejos vacíos en XSD</vt:lpstr>
      <vt:lpstr>Elementos complejos que contienen solamente elementos</vt:lpstr>
      <vt:lpstr>Elementos complejos que contienen solamente texto</vt:lpstr>
      <vt:lpstr>Elementos complejos que contienen solamente texto</vt:lpstr>
      <vt:lpstr>Elementos complejos mixtos</vt:lpstr>
      <vt:lpstr>Elementos complejos mixtos</vt:lpstr>
      <vt:lpstr>XSD: Indicadores</vt:lpstr>
      <vt:lpstr>Indicadores de orden: ALL</vt:lpstr>
      <vt:lpstr>Indicadores de orden: CHOICE</vt:lpstr>
      <vt:lpstr>Indicadores de orden: SEQUENCE</vt:lpstr>
      <vt:lpstr>Indicadores de ocurrencia</vt:lpstr>
      <vt:lpstr>Indicadores de grupo: GROUPNAME</vt:lpstr>
      <vt:lpstr>XSD: Tipos de datos (String)</vt:lpstr>
      <vt:lpstr>XSD: Tipos de datos (Derivados de String)</vt:lpstr>
      <vt:lpstr>XSD: Tipos de datos (NormalizedString)</vt:lpstr>
      <vt:lpstr>XSD: Tipos de datos (Token)</vt:lpstr>
      <vt:lpstr>Restricciones sobre String</vt:lpstr>
      <vt:lpstr>XSD: Tipos de datos (Date)</vt:lpstr>
      <vt:lpstr>XSD: Tipos de datos (Time)</vt:lpstr>
      <vt:lpstr>XSD: Tipos de datos (DateTime)</vt:lpstr>
      <vt:lpstr>Lista completa de tipos de datos relacionados con fecha y hora</vt:lpstr>
      <vt:lpstr>Restricciones en Date y Time</vt:lpstr>
      <vt:lpstr>XSD: Tipos de datos (Numeric: Decimal o Integer)</vt:lpstr>
      <vt:lpstr>XSD: Tipos de datos (Numeric: Decimal o Integer)</vt:lpstr>
      <vt:lpstr>Restricciones en Numeric</vt:lpstr>
      <vt:lpstr>Lista completa de tipos de datos numéricos</vt:lpstr>
      <vt:lpstr>XSD: Otros Tipos de Datos</vt:lpstr>
      <vt:lpstr>XSD: Otros Tipos de Datos</vt:lpstr>
      <vt:lpstr>Otros tipos de datos en XSD</vt:lpstr>
      <vt:lpstr>Ejercicios</vt:lpstr>
      <vt:lpstr>Review</vt:lpstr>
      <vt:lpstr>Bibliografía</vt:lpstr>
      <vt:lpstr>XML Schema  Service Web Development</vt:lpstr>
      <vt:lpstr>XSD: Definiciones extensibles  Motivación</vt:lpstr>
      <vt:lpstr>XSD: Definiciones extensibles  &lt;any&gt;</vt:lpstr>
      <vt:lpstr>XSD: Definiciones extensibles  &lt;any&gt;</vt:lpstr>
      <vt:lpstr>XSD: Definiciones extensibles  Motivación</vt:lpstr>
      <vt:lpstr>XSD: Definiciones extensibles  &lt;anyAttribute&gt;</vt:lpstr>
      <vt:lpstr>XSD: Definiciones extensibles  &lt;anyAttribute&gt;</vt:lpstr>
      <vt:lpstr>XSD: Manejando idiomas (Bloqueando la sustitución de elementos)</vt:lpstr>
      <vt:lpstr>XSD: Sustitución de elementos</vt:lpstr>
      <vt:lpstr>XSD: Respuesta alternativa a Práctica 9 </vt:lpstr>
      <vt:lpstr>Esquema: Un ejemplo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  Service Web Development</dc:title>
  <dc:creator>Diana</dc:creator>
  <cp:lastModifiedBy>Marcos López Sanz</cp:lastModifiedBy>
  <cp:revision>76</cp:revision>
  <dcterms:created xsi:type="dcterms:W3CDTF">2015-02-16T01:41:22Z</dcterms:created>
  <dcterms:modified xsi:type="dcterms:W3CDTF">2020-03-26T08:57:21Z</dcterms:modified>
</cp:coreProperties>
</file>