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38"/>
  </p:notesMasterIdLst>
  <p:sldIdLst>
    <p:sldId id="320" r:id="rId2"/>
    <p:sldId id="258" r:id="rId3"/>
    <p:sldId id="302" r:id="rId4"/>
    <p:sldId id="260" r:id="rId5"/>
    <p:sldId id="322" r:id="rId6"/>
    <p:sldId id="346" r:id="rId7"/>
    <p:sldId id="345" r:id="rId8"/>
    <p:sldId id="347" r:id="rId9"/>
    <p:sldId id="349" r:id="rId10"/>
    <p:sldId id="348" r:id="rId11"/>
    <p:sldId id="324" r:id="rId12"/>
    <p:sldId id="325" r:id="rId13"/>
    <p:sldId id="327" r:id="rId14"/>
    <p:sldId id="332" r:id="rId15"/>
    <p:sldId id="333" r:id="rId16"/>
    <p:sldId id="337" r:id="rId17"/>
    <p:sldId id="338" r:id="rId18"/>
    <p:sldId id="341" r:id="rId19"/>
    <p:sldId id="342" r:id="rId20"/>
    <p:sldId id="343" r:id="rId21"/>
    <p:sldId id="344" r:id="rId22"/>
    <p:sldId id="351" r:id="rId23"/>
    <p:sldId id="352" r:id="rId24"/>
    <p:sldId id="353" r:id="rId25"/>
    <p:sldId id="356" r:id="rId26"/>
    <p:sldId id="363" r:id="rId27"/>
    <p:sldId id="357" r:id="rId28"/>
    <p:sldId id="358" r:id="rId29"/>
    <p:sldId id="361" r:id="rId30"/>
    <p:sldId id="362" r:id="rId31"/>
    <p:sldId id="359" r:id="rId32"/>
    <p:sldId id="360" r:id="rId33"/>
    <p:sldId id="312" r:id="rId34"/>
    <p:sldId id="313" r:id="rId35"/>
    <p:sldId id="314" r:id="rId36"/>
    <p:sldId id="315" r:id="rId3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75" autoAdjust="0"/>
    <p:restoredTop sz="95016" autoAdjust="0"/>
  </p:normalViewPr>
  <p:slideViewPr>
    <p:cSldViewPr>
      <p:cViewPr varScale="1">
        <p:scale>
          <a:sx n="95" d="100"/>
          <a:sy n="95" d="100"/>
        </p:scale>
        <p:origin x="1352" y="184"/>
      </p:cViewPr>
      <p:guideLst>
        <p:guide orient="horz" pos="2160"/>
        <p:guide pos="2880"/>
      </p:guideLst>
    </p:cSldViewPr>
  </p:slideViewPr>
  <p:outlineViewPr>
    <p:cViewPr>
      <p:scale>
        <a:sx n="33" d="100"/>
        <a:sy n="33" d="100"/>
      </p:scale>
      <p:origin x="0" y="2540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EE7F46-4FB5-4291-AD76-94F58493D6B3}"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es-ES"/>
        </a:p>
      </dgm:t>
    </dgm:pt>
    <dgm:pt modelId="{88B91942-2CC4-4E7B-8338-4DAB18C91132}">
      <dgm:prSet phldrT="[Texto]"/>
      <dgm:spPr/>
      <dgm:t>
        <a:bodyPr/>
        <a:lstStyle/>
        <a:p>
          <a:r>
            <a:rPr lang="es-ES" dirty="0"/>
            <a:t>Años 70 – IBM: GML </a:t>
          </a:r>
        </a:p>
      </dgm:t>
    </dgm:pt>
    <dgm:pt modelId="{EC1A0445-840C-42F1-B32F-83816CC6F788}" type="parTrans" cxnId="{0C683058-6E0E-4993-919A-195DD5C0DFFB}">
      <dgm:prSet/>
      <dgm:spPr/>
      <dgm:t>
        <a:bodyPr/>
        <a:lstStyle/>
        <a:p>
          <a:endParaRPr lang="es-ES"/>
        </a:p>
      </dgm:t>
    </dgm:pt>
    <dgm:pt modelId="{B0420324-6E1F-4985-8CFF-973D6CBB5DA9}" type="sibTrans" cxnId="{0C683058-6E0E-4993-919A-195DD5C0DFFB}">
      <dgm:prSet/>
      <dgm:spPr/>
      <dgm:t>
        <a:bodyPr/>
        <a:lstStyle/>
        <a:p>
          <a:endParaRPr lang="es-ES"/>
        </a:p>
      </dgm:t>
    </dgm:pt>
    <dgm:pt modelId="{4381C7D6-16D4-498C-AF0B-DCE38860FBB7}">
      <dgm:prSet phldrT="[Texto]"/>
      <dgm:spPr/>
      <dgm:t>
        <a:bodyPr/>
        <a:lstStyle/>
        <a:p>
          <a:r>
            <a:rPr lang="es-ES" dirty="0"/>
            <a:t> </a:t>
          </a:r>
        </a:p>
      </dgm:t>
    </dgm:pt>
    <dgm:pt modelId="{132E450D-DBE6-40D1-97F5-0D6B9E7B1AF1}" type="parTrans" cxnId="{41EF1BBC-AD0E-41CC-9EA7-5D223AA0F1DB}">
      <dgm:prSet/>
      <dgm:spPr/>
      <dgm:t>
        <a:bodyPr/>
        <a:lstStyle/>
        <a:p>
          <a:endParaRPr lang="es-ES"/>
        </a:p>
      </dgm:t>
    </dgm:pt>
    <dgm:pt modelId="{3B662B65-75D2-4523-BB30-4E6A6B6890CC}" type="sibTrans" cxnId="{41EF1BBC-AD0E-41CC-9EA7-5D223AA0F1DB}">
      <dgm:prSet/>
      <dgm:spPr/>
      <dgm:t>
        <a:bodyPr/>
        <a:lstStyle/>
        <a:p>
          <a:endParaRPr lang="es-ES"/>
        </a:p>
      </dgm:t>
    </dgm:pt>
    <dgm:pt modelId="{F63C6498-E56E-40E9-BCCF-F6F0CD925C2C}">
      <dgm:prSet phldrT="[Texto]"/>
      <dgm:spPr/>
      <dgm:t>
        <a:bodyPr/>
        <a:lstStyle/>
        <a:p>
          <a:r>
            <a:rPr lang="es-ES" dirty="0"/>
            <a:t> </a:t>
          </a:r>
        </a:p>
      </dgm:t>
    </dgm:pt>
    <dgm:pt modelId="{ACA531DC-8E19-4CBD-A10A-3FB43E66A509}" type="parTrans" cxnId="{926C9308-5162-4990-B958-6114E34026FA}">
      <dgm:prSet/>
      <dgm:spPr/>
      <dgm:t>
        <a:bodyPr/>
        <a:lstStyle/>
        <a:p>
          <a:endParaRPr lang="es-ES"/>
        </a:p>
      </dgm:t>
    </dgm:pt>
    <dgm:pt modelId="{25ADB323-E65F-4D5D-A1EB-AFA6254E0849}" type="sibTrans" cxnId="{926C9308-5162-4990-B958-6114E34026FA}">
      <dgm:prSet/>
      <dgm:spPr/>
      <dgm:t>
        <a:bodyPr/>
        <a:lstStyle/>
        <a:p>
          <a:endParaRPr lang="es-ES"/>
        </a:p>
      </dgm:t>
    </dgm:pt>
    <dgm:pt modelId="{90B04145-47A6-4C78-848F-934A565CF4F4}">
      <dgm:prSet phldrT="[Texto]"/>
      <dgm:spPr/>
      <dgm:t>
        <a:bodyPr/>
        <a:lstStyle/>
        <a:p>
          <a:r>
            <a:rPr lang="es-ES" dirty="0"/>
            <a:t>1986 – ISO: SGML</a:t>
          </a:r>
        </a:p>
      </dgm:t>
    </dgm:pt>
    <dgm:pt modelId="{9C886295-D5E4-4C26-926E-5150263B4574}" type="parTrans" cxnId="{D80BF205-E257-4552-A296-3CEDE4B66B55}">
      <dgm:prSet/>
      <dgm:spPr/>
      <dgm:t>
        <a:bodyPr/>
        <a:lstStyle/>
        <a:p>
          <a:endParaRPr lang="es-ES"/>
        </a:p>
      </dgm:t>
    </dgm:pt>
    <dgm:pt modelId="{0FDD5A4A-6470-4FE7-A699-B7B3E53C1C20}" type="sibTrans" cxnId="{D80BF205-E257-4552-A296-3CEDE4B66B55}">
      <dgm:prSet/>
      <dgm:spPr/>
      <dgm:t>
        <a:bodyPr/>
        <a:lstStyle/>
        <a:p>
          <a:endParaRPr lang="es-ES"/>
        </a:p>
      </dgm:t>
    </dgm:pt>
    <dgm:pt modelId="{16556F67-F1FF-4832-9730-9ACE21081B92}">
      <dgm:prSet phldrT="[Texto]"/>
      <dgm:spPr/>
      <dgm:t>
        <a:bodyPr/>
        <a:lstStyle/>
        <a:p>
          <a:r>
            <a:rPr lang="es-ES" dirty="0"/>
            <a:t>  </a:t>
          </a:r>
        </a:p>
      </dgm:t>
    </dgm:pt>
    <dgm:pt modelId="{F68E094D-A1B2-4CD7-9A9E-A1A061A6480A}" type="parTrans" cxnId="{FAB1D731-D650-40B8-B1A7-54D1739F4BE3}">
      <dgm:prSet/>
      <dgm:spPr/>
      <dgm:t>
        <a:bodyPr/>
        <a:lstStyle/>
        <a:p>
          <a:endParaRPr lang="es-ES"/>
        </a:p>
      </dgm:t>
    </dgm:pt>
    <dgm:pt modelId="{41254C72-FABD-495B-AB7C-AB76FC8E32D1}" type="sibTrans" cxnId="{FAB1D731-D650-40B8-B1A7-54D1739F4BE3}">
      <dgm:prSet/>
      <dgm:spPr/>
      <dgm:t>
        <a:bodyPr/>
        <a:lstStyle/>
        <a:p>
          <a:endParaRPr lang="es-ES"/>
        </a:p>
      </dgm:t>
    </dgm:pt>
    <dgm:pt modelId="{DAC8E7E4-AB68-435C-8A99-12EFEE9259A4}">
      <dgm:prSet phldrT="[Texto]"/>
      <dgm:spPr/>
      <dgm:t>
        <a:bodyPr/>
        <a:lstStyle/>
        <a:p>
          <a:r>
            <a:rPr lang="es-ES" dirty="0"/>
            <a:t>1989 – Web: HTML</a:t>
          </a:r>
        </a:p>
      </dgm:t>
    </dgm:pt>
    <dgm:pt modelId="{6EAA9511-B69B-4108-BFE2-DBBA6EACC8E4}" type="parTrans" cxnId="{03CF9E6B-FE3D-4C96-A70B-5F21EA60D3E3}">
      <dgm:prSet/>
      <dgm:spPr/>
      <dgm:t>
        <a:bodyPr/>
        <a:lstStyle/>
        <a:p>
          <a:endParaRPr lang="es-ES"/>
        </a:p>
      </dgm:t>
    </dgm:pt>
    <dgm:pt modelId="{0935D7E6-26F1-418C-96AA-0A5934D29B88}" type="sibTrans" cxnId="{03CF9E6B-FE3D-4C96-A70B-5F21EA60D3E3}">
      <dgm:prSet/>
      <dgm:spPr/>
      <dgm:t>
        <a:bodyPr/>
        <a:lstStyle/>
        <a:p>
          <a:endParaRPr lang="es-ES"/>
        </a:p>
      </dgm:t>
    </dgm:pt>
    <dgm:pt modelId="{A2B12729-4CF3-4983-9293-F56C95DF0566}">
      <dgm:prSet phldrT="[Texto]"/>
      <dgm:spPr/>
      <dgm:t>
        <a:bodyPr/>
        <a:lstStyle/>
        <a:p>
          <a:r>
            <a:rPr lang="es-ES" dirty="0"/>
            <a:t>1998-  W3C:XML</a:t>
          </a:r>
        </a:p>
      </dgm:t>
    </dgm:pt>
    <dgm:pt modelId="{494803A5-D483-404A-89A2-0778B0541604}" type="parTrans" cxnId="{1A83570A-1A8C-4A3F-9AC1-330F8CECE7BE}">
      <dgm:prSet/>
      <dgm:spPr/>
      <dgm:t>
        <a:bodyPr/>
        <a:lstStyle/>
        <a:p>
          <a:endParaRPr lang="es-ES"/>
        </a:p>
      </dgm:t>
    </dgm:pt>
    <dgm:pt modelId="{F27D2445-271A-4A13-A609-369D2B69818D}" type="sibTrans" cxnId="{1A83570A-1A8C-4A3F-9AC1-330F8CECE7BE}">
      <dgm:prSet/>
      <dgm:spPr/>
      <dgm:t>
        <a:bodyPr/>
        <a:lstStyle/>
        <a:p>
          <a:endParaRPr lang="es-ES"/>
        </a:p>
      </dgm:t>
    </dgm:pt>
    <dgm:pt modelId="{8677A41C-7572-4AAA-B2E2-080A37202300}">
      <dgm:prSet phldrT="[Texto]"/>
      <dgm:spPr/>
      <dgm:t>
        <a:bodyPr/>
        <a:lstStyle/>
        <a:p>
          <a:endParaRPr lang="es-ES" dirty="0"/>
        </a:p>
      </dgm:t>
    </dgm:pt>
    <dgm:pt modelId="{12F64AC3-586E-43FA-B7C1-626AD8907E2A}" type="parTrans" cxnId="{4DF22BBB-CDA9-4050-BD00-D7F2BAD719D3}">
      <dgm:prSet/>
      <dgm:spPr/>
      <dgm:t>
        <a:bodyPr/>
        <a:lstStyle/>
        <a:p>
          <a:endParaRPr lang="es-ES"/>
        </a:p>
      </dgm:t>
    </dgm:pt>
    <dgm:pt modelId="{5FDC56F3-3E20-4F1C-AC86-EEE3211CC463}" type="sibTrans" cxnId="{4DF22BBB-CDA9-4050-BD00-D7F2BAD719D3}">
      <dgm:prSet/>
      <dgm:spPr/>
      <dgm:t>
        <a:bodyPr/>
        <a:lstStyle/>
        <a:p>
          <a:endParaRPr lang="es-ES"/>
        </a:p>
      </dgm:t>
    </dgm:pt>
    <dgm:pt modelId="{7B957C05-DB52-4ADF-B6E5-6F496CE5BDF6}">
      <dgm:prSet phldrT="[Texto]"/>
      <dgm:spPr/>
      <dgm:t>
        <a:bodyPr/>
        <a:lstStyle/>
        <a:p>
          <a:endParaRPr lang="es-ES" dirty="0"/>
        </a:p>
      </dgm:t>
    </dgm:pt>
    <dgm:pt modelId="{5BF608A3-2DE9-4523-A110-98F8B12E2225}" type="parTrans" cxnId="{9CD582AF-37CB-4D8F-AD58-73B350CE0B35}">
      <dgm:prSet/>
      <dgm:spPr/>
      <dgm:t>
        <a:bodyPr/>
        <a:lstStyle/>
        <a:p>
          <a:endParaRPr lang="es-ES"/>
        </a:p>
      </dgm:t>
    </dgm:pt>
    <dgm:pt modelId="{77DCBDC6-47B5-4400-A737-E7009E52FE79}" type="sibTrans" cxnId="{9CD582AF-37CB-4D8F-AD58-73B350CE0B35}">
      <dgm:prSet/>
      <dgm:spPr/>
      <dgm:t>
        <a:bodyPr/>
        <a:lstStyle/>
        <a:p>
          <a:endParaRPr lang="es-ES"/>
        </a:p>
      </dgm:t>
    </dgm:pt>
    <dgm:pt modelId="{F11120C8-588A-406D-AC54-920ABE203C91}">
      <dgm:prSet phldrT="[Texto]"/>
      <dgm:spPr/>
      <dgm:t>
        <a:bodyPr/>
        <a:lstStyle/>
        <a:p>
          <a:endParaRPr lang="es-ES" dirty="0"/>
        </a:p>
      </dgm:t>
    </dgm:pt>
    <dgm:pt modelId="{24DE5F19-8D12-4B81-81F5-6F481F604EE5}" type="parTrans" cxnId="{81A87C0E-42BC-49F9-A37B-ED8BE0722CDD}">
      <dgm:prSet/>
      <dgm:spPr/>
      <dgm:t>
        <a:bodyPr/>
        <a:lstStyle/>
        <a:p>
          <a:endParaRPr lang="es-ES"/>
        </a:p>
      </dgm:t>
    </dgm:pt>
    <dgm:pt modelId="{028F24A7-C317-4900-983B-E8159328CD62}" type="sibTrans" cxnId="{81A87C0E-42BC-49F9-A37B-ED8BE0722CDD}">
      <dgm:prSet/>
      <dgm:spPr/>
      <dgm:t>
        <a:bodyPr/>
        <a:lstStyle/>
        <a:p>
          <a:endParaRPr lang="es-ES"/>
        </a:p>
      </dgm:t>
    </dgm:pt>
    <dgm:pt modelId="{5A1A8ECD-084F-4B53-AA61-82942321DFB3}">
      <dgm:prSet phldrT="[Texto]"/>
      <dgm:spPr/>
      <dgm:t>
        <a:bodyPr/>
        <a:lstStyle/>
        <a:p>
          <a:endParaRPr lang="es-ES" dirty="0"/>
        </a:p>
      </dgm:t>
    </dgm:pt>
    <dgm:pt modelId="{F3AE9F68-4579-448A-8FB9-713FD37B404E}" type="parTrans" cxnId="{D110E59A-7683-472A-8736-04C22EF2F55A}">
      <dgm:prSet/>
      <dgm:spPr/>
      <dgm:t>
        <a:bodyPr/>
        <a:lstStyle/>
        <a:p>
          <a:endParaRPr lang="es-ES"/>
        </a:p>
      </dgm:t>
    </dgm:pt>
    <dgm:pt modelId="{77133105-9741-4970-BF79-27C2A4AA8D29}" type="sibTrans" cxnId="{D110E59A-7683-472A-8736-04C22EF2F55A}">
      <dgm:prSet/>
      <dgm:spPr/>
      <dgm:t>
        <a:bodyPr/>
        <a:lstStyle/>
        <a:p>
          <a:endParaRPr lang="es-ES"/>
        </a:p>
      </dgm:t>
    </dgm:pt>
    <dgm:pt modelId="{D58C4625-9F9B-4679-86E6-359F507F2F30}">
      <dgm:prSet phldrT="[Texto]"/>
      <dgm:spPr/>
      <dgm:t>
        <a:bodyPr/>
        <a:lstStyle/>
        <a:p>
          <a:endParaRPr lang="es-ES" dirty="0"/>
        </a:p>
      </dgm:t>
    </dgm:pt>
    <dgm:pt modelId="{A8F501BC-FD33-4564-9C1F-09A377854F00}" type="parTrans" cxnId="{F9D6DF03-0445-4F60-8656-E166F8D7185B}">
      <dgm:prSet/>
      <dgm:spPr/>
      <dgm:t>
        <a:bodyPr/>
        <a:lstStyle/>
        <a:p>
          <a:endParaRPr lang="es-ES"/>
        </a:p>
      </dgm:t>
    </dgm:pt>
    <dgm:pt modelId="{FEA3574E-2505-40A6-AD47-BF537C3608DE}" type="sibTrans" cxnId="{F9D6DF03-0445-4F60-8656-E166F8D7185B}">
      <dgm:prSet/>
      <dgm:spPr/>
      <dgm:t>
        <a:bodyPr/>
        <a:lstStyle/>
        <a:p>
          <a:endParaRPr lang="es-ES"/>
        </a:p>
      </dgm:t>
    </dgm:pt>
    <dgm:pt modelId="{8C3F1236-9FB5-4E26-9A57-9FAAC09B6872}">
      <dgm:prSet phldrT="[Texto]"/>
      <dgm:spPr/>
      <dgm:t>
        <a:bodyPr/>
        <a:lstStyle/>
        <a:p>
          <a:endParaRPr lang="es-ES" dirty="0"/>
        </a:p>
      </dgm:t>
    </dgm:pt>
    <dgm:pt modelId="{47BD02C9-5BF1-400E-ABD5-8BF1DA6537BE}" type="parTrans" cxnId="{BFCD5C4F-75EC-44FD-AC22-FE0621A0EAC6}">
      <dgm:prSet/>
      <dgm:spPr/>
      <dgm:t>
        <a:bodyPr/>
        <a:lstStyle/>
        <a:p>
          <a:endParaRPr lang="es-ES"/>
        </a:p>
      </dgm:t>
    </dgm:pt>
    <dgm:pt modelId="{42BF318B-C954-44AB-B702-2D81D624FE39}" type="sibTrans" cxnId="{BFCD5C4F-75EC-44FD-AC22-FE0621A0EAC6}">
      <dgm:prSet/>
      <dgm:spPr/>
      <dgm:t>
        <a:bodyPr/>
        <a:lstStyle/>
        <a:p>
          <a:endParaRPr lang="es-ES"/>
        </a:p>
      </dgm:t>
    </dgm:pt>
    <dgm:pt modelId="{376E00D4-5B1C-41C4-B36A-A1C4547F857C}" type="pres">
      <dgm:prSet presAssocID="{3FEE7F46-4FB5-4291-AD76-94F58493D6B3}" presName="Name0" presStyleCnt="0">
        <dgm:presLayoutVars>
          <dgm:dir/>
        </dgm:presLayoutVars>
      </dgm:prSet>
      <dgm:spPr/>
    </dgm:pt>
    <dgm:pt modelId="{13812FDB-0379-41AA-AAD7-7E14C513D167}" type="pres">
      <dgm:prSet presAssocID="{88B91942-2CC4-4E7B-8338-4DAB18C91132}" presName="parComposite" presStyleCnt="0"/>
      <dgm:spPr/>
    </dgm:pt>
    <dgm:pt modelId="{6F3060F9-6717-4BFD-B7F0-FB3346BB1B78}" type="pres">
      <dgm:prSet presAssocID="{88B91942-2CC4-4E7B-8338-4DAB18C91132}" presName="parBigCircle" presStyleLbl="node0" presStyleIdx="0" presStyleCnt="4"/>
      <dgm:spPr/>
    </dgm:pt>
    <dgm:pt modelId="{A81EA941-213B-4563-ACF8-54C9933D54E1}" type="pres">
      <dgm:prSet presAssocID="{88B91942-2CC4-4E7B-8338-4DAB18C91132}" presName="parTx" presStyleLbl="revTx" presStyleIdx="0" presStyleCnt="22"/>
      <dgm:spPr/>
    </dgm:pt>
    <dgm:pt modelId="{09658EBE-53AB-4A12-8174-99AF6C369049}" type="pres">
      <dgm:prSet presAssocID="{88B91942-2CC4-4E7B-8338-4DAB18C91132}" presName="bSpace" presStyleCnt="0"/>
      <dgm:spPr/>
    </dgm:pt>
    <dgm:pt modelId="{05C35990-DA34-45CE-BF81-9BFEBB3A2FEE}" type="pres">
      <dgm:prSet presAssocID="{88B91942-2CC4-4E7B-8338-4DAB18C91132}" presName="parBackupNorm" presStyleCnt="0"/>
      <dgm:spPr/>
    </dgm:pt>
    <dgm:pt modelId="{5E766330-6D15-4F3E-B348-351ABA6F833D}" type="pres">
      <dgm:prSet presAssocID="{B0420324-6E1F-4985-8CFF-973D6CBB5DA9}" presName="parSpace" presStyleCnt="0"/>
      <dgm:spPr/>
    </dgm:pt>
    <dgm:pt modelId="{F004F784-340C-4B33-99E6-AF41D53A0817}" type="pres">
      <dgm:prSet presAssocID="{4381C7D6-16D4-498C-AF0B-DCE38860FBB7}" presName="desBackupLeftNorm" presStyleCnt="0"/>
      <dgm:spPr/>
    </dgm:pt>
    <dgm:pt modelId="{CC639091-AE61-47CE-8E11-1DFB90CEF205}" type="pres">
      <dgm:prSet presAssocID="{4381C7D6-16D4-498C-AF0B-DCE38860FBB7}" presName="desComposite" presStyleCnt="0"/>
      <dgm:spPr/>
    </dgm:pt>
    <dgm:pt modelId="{629C8524-A81F-47D4-B14F-2D8BF76694E1}" type="pres">
      <dgm:prSet presAssocID="{4381C7D6-16D4-498C-AF0B-DCE38860FBB7}" presName="desCircle" presStyleLbl="node1" presStyleIdx="0" presStyleCnt="9"/>
      <dgm:spPr/>
    </dgm:pt>
    <dgm:pt modelId="{782C26D8-46D0-4F84-95EA-AA1F16585D15}" type="pres">
      <dgm:prSet presAssocID="{4381C7D6-16D4-498C-AF0B-DCE38860FBB7}" presName="chTx" presStyleLbl="revTx" presStyleIdx="1" presStyleCnt="22"/>
      <dgm:spPr/>
    </dgm:pt>
    <dgm:pt modelId="{480CA6DC-0523-49F2-B7D7-D068359FA341}" type="pres">
      <dgm:prSet presAssocID="{4381C7D6-16D4-498C-AF0B-DCE38860FBB7}" presName="desTx" presStyleLbl="revTx" presStyleIdx="2" presStyleCnt="22">
        <dgm:presLayoutVars>
          <dgm:bulletEnabled val="1"/>
        </dgm:presLayoutVars>
      </dgm:prSet>
      <dgm:spPr/>
    </dgm:pt>
    <dgm:pt modelId="{E29BD263-1CB5-4A80-93D9-D6DB526D56D4}" type="pres">
      <dgm:prSet presAssocID="{4381C7D6-16D4-498C-AF0B-DCE38860FBB7}" presName="desBackupRightNorm" presStyleCnt="0"/>
      <dgm:spPr/>
    </dgm:pt>
    <dgm:pt modelId="{73F3FBA8-8B74-4A4F-BC93-9C5F3B8F185A}" type="pres">
      <dgm:prSet presAssocID="{3B662B65-75D2-4523-BB30-4E6A6B6890CC}" presName="desSpace" presStyleCnt="0"/>
      <dgm:spPr/>
    </dgm:pt>
    <dgm:pt modelId="{E07EBBB2-DC95-4A07-B8A9-7338E0D0FC89}" type="pres">
      <dgm:prSet presAssocID="{F63C6498-E56E-40E9-BCCF-F6F0CD925C2C}" presName="desBackupLeftNorm" presStyleCnt="0"/>
      <dgm:spPr/>
    </dgm:pt>
    <dgm:pt modelId="{EFEDA4F6-F64E-4359-8EEB-5F53684C6268}" type="pres">
      <dgm:prSet presAssocID="{F63C6498-E56E-40E9-BCCF-F6F0CD925C2C}" presName="desComposite" presStyleCnt="0"/>
      <dgm:spPr/>
    </dgm:pt>
    <dgm:pt modelId="{6F82747E-CDA7-4969-8911-1EFFB8E27843}" type="pres">
      <dgm:prSet presAssocID="{F63C6498-E56E-40E9-BCCF-F6F0CD925C2C}" presName="desCircle" presStyleLbl="node1" presStyleIdx="1" presStyleCnt="9"/>
      <dgm:spPr/>
    </dgm:pt>
    <dgm:pt modelId="{BDD7023B-71D5-4D29-838C-64F2585EB808}" type="pres">
      <dgm:prSet presAssocID="{F63C6498-E56E-40E9-BCCF-F6F0CD925C2C}" presName="chTx" presStyleLbl="revTx" presStyleIdx="3" presStyleCnt="22"/>
      <dgm:spPr/>
    </dgm:pt>
    <dgm:pt modelId="{6D4DA6AA-B01D-4863-BE21-D687AFB4A773}" type="pres">
      <dgm:prSet presAssocID="{F63C6498-E56E-40E9-BCCF-F6F0CD925C2C}" presName="desTx" presStyleLbl="revTx" presStyleIdx="4" presStyleCnt="22">
        <dgm:presLayoutVars>
          <dgm:bulletEnabled val="1"/>
        </dgm:presLayoutVars>
      </dgm:prSet>
      <dgm:spPr/>
    </dgm:pt>
    <dgm:pt modelId="{1C467B5B-BD6D-4897-8EB1-4A9EFB42C3EF}" type="pres">
      <dgm:prSet presAssocID="{F63C6498-E56E-40E9-BCCF-F6F0CD925C2C}" presName="desBackupRightNorm" presStyleCnt="0"/>
      <dgm:spPr/>
    </dgm:pt>
    <dgm:pt modelId="{F01E9B3D-9CCA-4EAC-A81C-74AEBF8EC9D9}" type="pres">
      <dgm:prSet presAssocID="{25ADB323-E65F-4D5D-A1EB-AFA6254E0849}" presName="desSpace" presStyleCnt="0"/>
      <dgm:spPr/>
    </dgm:pt>
    <dgm:pt modelId="{8E4A732F-2DBA-41A3-B378-59DCEE6D2717}" type="pres">
      <dgm:prSet presAssocID="{90B04145-47A6-4C78-848F-934A565CF4F4}" presName="parComposite" presStyleCnt="0"/>
      <dgm:spPr/>
    </dgm:pt>
    <dgm:pt modelId="{98A89EC6-EB73-47C6-84C4-B5738A526D6F}" type="pres">
      <dgm:prSet presAssocID="{90B04145-47A6-4C78-848F-934A565CF4F4}" presName="parBigCircle" presStyleLbl="node0" presStyleIdx="1" presStyleCnt="4"/>
      <dgm:spPr/>
    </dgm:pt>
    <dgm:pt modelId="{E41B10B6-D89A-4EFC-ADB5-7CB2FD5D9E4B}" type="pres">
      <dgm:prSet presAssocID="{90B04145-47A6-4C78-848F-934A565CF4F4}" presName="parTx" presStyleLbl="revTx" presStyleIdx="5" presStyleCnt="22"/>
      <dgm:spPr/>
    </dgm:pt>
    <dgm:pt modelId="{0B2114EB-67C6-4238-8665-CB5FC50AF57A}" type="pres">
      <dgm:prSet presAssocID="{90B04145-47A6-4C78-848F-934A565CF4F4}" presName="bSpace" presStyleCnt="0"/>
      <dgm:spPr/>
    </dgm:pt>
    <dgm:pt modelId="{89271E02-4E99-41E7-B65B-4905508F12FF}" type="pres">
      <dgm:prSet presAssocID="{90B04145-47A6-4C78-848F-934A565CF4F4}" presName="parBackupNorm" presStyleCnt="0"/>
      <dgm:spPr/>
    </dgm:pt>
    <dgm:pt modelId="{BB22EFF3-18C5-40FA-BDDD-30C86DDDFA16}" type="pres">
      <dgm:prSet presAssocID="{0FDD5A4A-6470-4FE7-A699-B7B3E53C1C20}" presName="parSpace" presStyleCnt="0"/>
      <dgm:spPr/>
    </dgm:pt>
    <dgm:pt modelId="{40EFBCC1-2DBD-47E4-8E87-4161E90889BF}" type="pres">
      <dgm:prSet presAssocID="{16556F67-F1FF-4832-9730-9ACE21081B92}" presName="desBackupLeftNorm" presStyleCnt="0"/>
      <dgm:spPr/>
    </dgm:pt>
    <dgm:pt modelId="{33517870-762C-419D-965F-32026EE4B7E9}" type="pres">
      <dgm:prSet presAssocID="{16556F67-F1FF-4832-9730-9ACE21081B92}" presName="desComposite" presStyleCnt="0"/>
      <dgm:spPr/>
    </dgm:pt>
    <dgm:pt modelId="{07AD8F35-6972-4848-9551-938095D35F45}" type="pres">
      <dgm:prSet presAssocID="{16556F67-F1FF-4832-9730-9ACE21081B92}" presName="desCircle" presStyleLbl="node1" presStyleIdx="2" presStyleCnt="9"/>
      <dgm:spPr/>
    </dgm:pt>
    <dgm:pt modelId="{8CECDE9C-1EAC-475C-B9D4-3FFDC0CFDFA5}" type="pres">
      <dgm:prSet presAssocID="{16556F67-F1FF-4832-9730-9ACE21081B92}" presName="chTx" presStyleLbl="revTx" presStyleIdx="6" presStyleCnt="22"/>
      <dgm:spPr/>
    </dgm:pt>
    <dgm:pt modelId="{29ACE0F6-2CE4-4D09-8A78-30CD05A2CC7C}" type="pres">
      <dgm:prSet presAssocID="{16556F67-F1FF-4832-9730-9ACE21081B92}" presName="desTx" presStyleLbl="revTx" presStyleIdx="7" presStyleCnt="22">
        <dgm:presLayoutVars>
          <dgm:bulletEnabled val="1"/>
        </dgm:presLayoutVars>
      </dgm:prSet>
      <dgm:spPr/>
    </dgm:pt>
    <dgm:pt modelId="{97CBA060-B9F8-48BB-B258-F263D0B590D9}" type="pres">
      <dgm:prSet presAssocID="{16556F67-F1FF-4832-9730-9ACE21081B92}" presName="desBackupRightNorm" presStyleCnt="0"/>
      <dgm:spPr/>
    </dgm:pt>
    <dgm:pt modelId="{755DC72D-6C1A-480B-A524-7ADE9A91D751}" type="pres">
      <dgm:prSet presAssocID="{41254C72-FABD-495B-AB7C-AB76FC8E32D1}" presName="desSpace" presStyleCnt="0"/>
      <dgm:spPr/>
    </dgm:pt>
    <dgm:pt modelId="{51FBB166-AB7B-4B2F-871F-B5A2181E7EAC}" type="pres">
      <dgm:prSet presAssocID="{DAC8E7E4-AB68-435C-8A99-12EFEE9259A4}" presName="parComposite" presStyleCnt="0"/>
      <dgm:spPr/>
    </dgm:pt>
    <dgm:pt modelId="{5AADCB63-5DB3-44CE-A196-97B01B447668}" type="pres">
      <dgm:prSet presAssocID="{DAC8E7E4-AB68-435C-8A99-12EFEE9259A4}" presName="parBigCircle" presStyleLbl="node0" presStyleIdx="2" presStyleCnt="4"/>
      <dgm:spPr/>
    </dgm:pt>
    <dgm:pt modelId="{6D72579C-0122-4C8D-BF01-E62F4DE0050D}" type="pres">
      <dgm:prSet presAssocID="{DAC8E7E4-AB68-435C-8A99-12EFEE9259A4}" presName="parTx" presStyleLbl="revTx" presStyleIdx="8" presStyleCnt="22"/>
      <dgm:spPr/>
    </dgm:pt>
    <dgm:pt modelId="{84AB558D-F3FB-4BD6-9E43-7B6CF2AFCBA0}" type="pres">
      <dgm:prSet presAssocID="{DAC8E7E4-AB68-435C-8A99-12EFEE9259A4}" presName="bSpace" presStyleCnt="0"/>
      <dgm:spPr/>
    </dgm:pt>
    <dgm:pt modelId="{9F5A43B0-F992-43EE-9A69-D7DBF9AB8705}" type="pres">
      <dgm:prSet presAssocID="{DAC8E7E4-AB68-435C-8A99-12EFEE9259A4}" presName="parBackupNorm" presStyleCnt="0"/>
      <dgm:spPr/>
    </dgm:pt>
    <dgm:pt modelId="{A3D3BDC8-026B-415C-913C-BB9DD33CCC66}" type="pres">
      <dgm:prSet presAssocID="{0935D7E6-26F1-418C-96AA-0A5934D29B88}" presName="parSpace" presStyleCnt="0"/>
      <dgm:spPr/>
    </dgm:pt>
    <dgm:pt modelId="{EA6A6C73-BB27-4A6F-BA6A-D0B5E34F5044}" type="pres">
      <dgm:prSet presAssocID="{7B957C05-DB52-4ADF-B6E5-6F496CE5BDF6}" presName="desBackupLeftNorm" presStyleCnt="0"/>
      <dgm:spPr/>
    </dgm:pt>
    <dgm:pt modelId="{9381AD2D-C6B2-4F9E-A981-53DC02B6CA46}" type="pres">
      <dgm:prSet presAssocID="{7B957C05-DB52-4ADF-B6E5-6F496CE5BDF6}" presName="desComposite" presStyleCnt="0"/>
      <dgm:spPr/>
    </dgm:pt>
    <dgm:pt modelId="{77FA5EE8-8025-47A4-AC25-81CE14465170}" type="pres">
      <dgm:prSet presAssocID="{7B957C05-DB52-4ADF-B6E5-6F496CE5BDF6}" presName="desCircle" presStyleLbl="node1" presStyleIdx="3" presStyleCnt="9"/>
      <dgm:spPr/>
    </dgm:pt>
    <dgm:pt modelId="{BF2721CB-CC79-4BED-8297-9FB0C6A8BBAC}" type="pres">
      <dgm:prSet presAssocID="{7B957C05-DB52-4ADF-B6E5-6F496CE5BDF6}" presName="chTx" presStyleLbl="revTx" presStyleIdx="9" presStyleCnt="22"/>
      <dgm:spPr/>
    </dgm:pt>
    <dgm:pt modelId="{6035EF16-30CE-407E-AF9A-3C298F9F80F7}" type="pres">
      <dgm:prSet presAssocID="{7B957C05-DB52-4ADF-B6E5-6F496CE5BDF6}" presName="desTx" presStyleLbl="revTx" presStyleIdx="10" presStyleCnt="22">
        <dgm:presLayoutVars>
          <dgm:bulletEnabled val="1"/>
        </dgm:presLayoutVars>
      </dgm:prSet>
      <dgm:spPr/>
    </dgm:pt>
    <dgm:pt modelId="{B86E42AF-19D4-4109-BCCB-9A0EE200C589}" type="pres">
      <dgm:prSet presAssocID="{7B957C05-DB52-4ADF-B6E5-6F496CE5BDF6}" presName="desBackupRightNorm" presStyleCnt="0"/>
      <dgm:spPr/>
    </dgm:pt>
    <dgm:pt modelId="{888B22BC-231A-4EF2-A7EF-A5019E28E9DD}" type="pres">
      <dgm:prSet presAssocID="{77DCBDC6-47B5-4400-A737-E7009E52FE79}" presName="desSpace" presStyleCnt="0"/>
      <dgm:spPr/>
    </dgm:pt>
    <dgm:pt modelId="{6A444D40-D284-4072-9C53-B371E075C173}" type="pres">
      <dgm:prSet presAssocID="{8677A41C-7572-4AAA-B2E2-080A37202300}" presName="desBackupLeftNorm" presStyleCnt="0"/>
      <dgm:spPr/>
    </dgm:pt>
    <dgm:pt modelId="{DE865523-5537-4EC6-A855-32DB31D61831}" type="pres">
      <dgm:prSet presAssocID="{8677A41C-7572-4AAA-B2E2-080A37202300}" presName="desComposite" presStyleCnt="0"/>
      <dgm:spPr/>
    </dgm:pt>
    <dgm:pt modelId="{0A1553A0-E233-48F9-AB0C-B48FA77F454F}" type="pres">
      <dgm:prSet presAssocID="{8677A41C-7572-4AAA-B2E2-080A37202300}" presName="desCircle" presStyleLbl="node1" presStyleIdx="4" presStyleCnt="9"/>
      <dgm:spPr/>
    </dgm:pt>
    <dgm:pt modelId="{E7A0F44B-AC5A-40EB-BA3A-747B7918E71C}" type="pres">
      <dgm:prSet presAssocID="{8677A41C-7572-4AAA-B2E2-080A37202300}" presName="chTx" presStyleLbl="revTx" presStyleIdx="11" presStyleCnt="22"/>
      <dgm:spPr/>
    </dgm:pt>
    <dgm:pt modelId="{3D9101B1-35AB-4D12-95A5-C62977E40D06}" type="pres">
      <dgm:prSet presAssocID="{8677A41C-7572-4AAA-B2E2-080A37202300}" presName="desTx" presStyleLbl="revTx" presStyleIdx="12" presStyleCnt="22">
        <dgm:presLayoutVars>
          <dgm:bulletEnabled val="1"/>
        </dgm:presLayoutVars>
      </dgm:prSet>
      <dgm:spPr/>
    </dgm:pt>
    <dgm:pt modelId="{0FF85F81-801E-4993-99E9-385FEB34CE9A}" type="pres">
      <dgm:prSet presAssocID="{8677A41C-7572-4AAA-B2E2-080A37202300}" presName="desBackupRightNorm" presStyleCnt="0"/>
      <dgm:spPr/>
    </dgm:pt>
    <dgm:pt modelId="{56A3AF6C-AEC2-4875-A7EC-201A336EECFA}" type="pres">
      <dgm:prSet presAssocID="{5FDC56F3-3E20-4F1C-AC86-EEE3211CC463}" presName="desSpace" presStyleCnt="0"/>
      <dgm:spPr/>
    </dgm:pt>
    <dgm:pt modelId="{0FE58725-DAC0-4C17-AE6F-517B3DEF20C8}" type="pres">
      <dgm:prSet presAssocID="{A2B12729-4CF3-4983-9293-F56C95DF0566}" presName="parComposite" presStyleCnt="0"/>
      <dgm:spPr/>
    </dgm:pt>
    <dgm:pt modelId="{75214AC4-E522-4199-A6B6-74672248932F}" type="pres">
      <dgm:prSet presAssocID="{A2B12729-4CF3-4983-9293-F56C95DF0566}" presName="parBigCircle" presStyleLbl="node0" presStyleIdx="3" presStyleCnt="4"/>
      <dgm:spPr/>
    </dgm:pt>
    <dgm:pt modelId="{44B8D7FE-0274-4DFA-9E60-F83CD6EE638A}" type="pres">
      <dgm:prSet presAssocID="{A2B12729-4CF3-4983-9293-F56C95DF0566}" presName="parTx" presStyleLbl="revTx" presStyleIdx="13" presStyleCnt="22"/>
      <dgm:spPr/>
    </dgm:pt>
    <dgm:pt modelId="{95EC1D2C-D963-49A3-A559-F2CA68D66412}" type="pres">
      <dgm:prSet presAssocID="{A2B12729-4CF3-4983-9293-F56C95DF0566}" presName="bSpace" presStyleCnt="0"/>
      <dgm:spPr/>
    </dgm:pt>
    <dgm:pt modelId="{682D1758-6D14-4411-9E4A-D5191AB3DF36}" type="pres">
      <dgm:prSet presAssocID="{A2B12729-4CF3-4983-9293-F56C95DF0566}" presName="parBackupNorm" presStyleCnt="0"/>
      <dgm:spPr/>
    </dgm:pt>
    <dgm:pt modelId="{F012A8C5-D0C5-4B9E-955C-609829D4CFB0}" type="pres">
      <dgm:prSet presAssocID="{F27D2445-271A-4A13-A609-369D2B69818D}" presName="parSpace" presStyleCnt="0"/>
      <dgm:spPr/>
    </dgm:pt>
    <dgm:pt modelId="{2DA59D30-9BB1-4BC7-AED6-4E4B1BB04D28}" type="pres">
      <dgm:prSet presAssocID="{5A1A8ECD-084F-4B53-AA61-82942321DFB3}" presName="desBackupLeftNorm" presStyleCnt="0"/>
      <dgm:spPr/>
    </dgm:pt>
    <dgm:pt modelId="{5834B6B9-7F58-485B-89AB-0A123E075CC1}" type="pres">
      <dgm:prSet presAssocID="{5A1A8ECD-084F-4B53-AA61-82942321DFB3}" presName="desComposite" presStyleCnt="0"/>
      <dgm:spPr/>
    </dgm:pt>
    <dgm:pt modelId="{16AD802D-89FD-42DA-81DD-3CD05FD74025}" type="pres">
      <dgm:prSet presAssocID="{5A1A8ECD-084F-4B53-AA61-82942321DFB3}" presName="desCircle" presStyleLbl="node1" presStyleIdx="5" presStyleCnt="9"/>
      <dgm:spPr/>
    </dgm:pt>
    <dgm:pt modelId="{082F9D0A-D1DF-4C51-B5EC-7A8246770F79}" type="pres">
      <dgm:prSet presAssocID="{5A1A8ECD-084F-4B53-AA61-82942321DFB3}" presName="chTx" presStyleLbl="revTx" presStyleIdx="14" presStyleCnt="22"/>
      <dgm:spPr/>
    </dgm:pt>
    <dgm:pt modelId="{EF04FDFC-088A-40BE-8AD5-9241A1661EB0}" type="pres">
      <dgm:prSet presAssocID="{5A1A8ECD-084F-4B53-AA61-82942321DFB3}" presName="desTx" presStyleLbl="revTx" presStyleIdx="15" presStyleCnt="22">
        <dgm:presLayoutVars>
          <dgm:bulletEnabled val="1"/>
        </dgm:presLayoutVars>
      </dgm:prSet>
      <dgm:spPr/>
    </dgm:pt>
    <dgm:pt modelId="{5769707A-01CC-4665-AA9B-B834806D24DD}" type="pres">
      <dgm:prSet presAssocID="{5A1A8ECD-084F-4B53-AA61-82942321DFB3}" presName="desBackupRightNorm" presStyleCnt="0"/>
      <dgm:spPr/>
    </dgm:pt>
    <dgm:pt modelId="{CA07790D-445C-4FF1-8A18-B2A253605B2A}" type="pres">
      <dgm:prSet presAssocID="{77133105-9741-4970-BF79-27C2A4AA8D29}" presName="desSpace" presStyleCnt="0"/>
      <dgm:spPr/>
    </dgm:pt>
    <dgm:pt modelId="{F442C5D4-01D0-474E-BAC8-CC7FD1C8F296}" type="pres">
      <dgm:prSet presAssocID="{D58C4625-9F9B-4679-86E6-359F507F2F30}" presName="desBackupLeftNorm" presStyleCnt="0"/>
      <dgm:spPr/>
    </dgm:pt>
    <dgm:pt modelId="{64EFF7EA-7ECB-4656-9EDB-27CBF474E8D7}" type="pres">
      <dgm:prSet presAssocID="{D58C4625-9F9B-4679-86E6-359F507F2F30}" presName="desComposite" presStyleCnt="0"/>
      <dgm:spPr/>
    </dgm:pt>
    <dgm:pt modelId="{F619A3CB-F86A-4C29-9C87-D381C43E6709}" type="pres">
      <dgm:prSet presAssocID="{D58C4625-9F9B-4679-86E6-359F507F2F30}" presName="desCircle" presStyleLbl="node1" presStyleIdx="6" presStyleCnt="9"/>
      <dgm:spPr/>
    </dgm:pt>
    <dgm:pt modelId="{EC66DD3D-C388-40B9-9045-8D0B85EABE47}" type="pres">
      <dgm:prSet presAssocID="{D58C4625-9F9B-4679-86E6-359F507F2F30}" presName="chTx" presStyleLbl="revTx" presStyleIdx="16" presStyleCnt="22"/>
      <dgm:spPr/>
    </dgm:pt>
    <dgm:pt modelId="{8C94D3B7-1EE3-43A8-BD73-807270823959}" type="pres">
      <dgm:prSet presAssocID="{D58C4625-9F9B-4679-86E6-359F507F2F30}" presName="desTx" presStyleLbl="revTx" presStyleIdx="17" presStyleCnt="22">
        <dgm:presLayoutVars>
          <dgm:bulletEnabled val="1"/>
        </dgm:presLayoutVars>
      </dgm:prSet>
      <dgm:spPr/>
    </dgm:pt>
    <dgm:pt modelId="{F17358DA-043F-4DFC-9752-156863133CDD}" type="pres">
      <dgm:prSet presAssocID="{D58C4625-9F9B-4679-86E6-359F507F2F30}" presName="desBackupRightNorm" presStyleCnt="0"/>
      <dgm:spPr/>
    </dgm:pt>
    <dgm:pt modelId="{BD2442B0-B96D-426C-9F90-E4B6127C9606}" type="pres">
      <dgm:prSet presAssocID="{FEA3574E-2505-40A6-AD47-BF537C3608DE}" presName="desSpace" presStyleCnt="0"/>
      <dgm:spPr/>
    </dgm:pt>
    <dgm:pt modelId="{F4EF3807-1529-48D2-9CAF-F5DC420F3965}" type="pres">
      <dgm:prSet presAssocID="{8C3F1236-9FB5-4E26-9A57-9FAAC09B6872}" presName="desBackupLeftNorm" presStyleCnt="0"/>
      <dgm:spPr/>
    </dgm:pt>
    <dgm:pt modelId="{56D21887-07B6-4B69-AF49-6595C32DD10A}" type="pres">
      <dgm:prSet presAssocID="{8C3F1236-9FB5-4E26-9A57-9FAAC09B6872}" presName="desComposite" presStyleCnt="0"/>
      <dgm:spPr/>
    </dgm:pt>
    <dgm:pt modelId="{109AC21D-F3E1-4BAE-ABF1-6E7852456AF9}" type="pres">
      <dgm:prSet presAssocID="{8C3F1236-9FB5-4E26-9A57-9FAAC09B6872}" presName="desCircle" presStyleLbl="node1" presStyleIdx="7" presStyleCnt="9"/>
      <dgm:spPr/>
    </dgm:pt>
    <dgm:pt modelId="{487B5DEF-37D2-40C1-AA18-EA9228486DF2}" type="pres">
      <dgm:prSet presAssocID="{8C3F1236-9FB5-4E26-9A57-9FAAC09B6872}" presName="chTx" presStyleLbl="revTx" presStyleIdx="18" presStyleCnt="22"/>
      <dgm:spPr/>
    </dgm:pt>
    <dgm:pt modelId="{DDB8A6FD-7594-4359-B79E-AB3890160280}" type="pres">
      <dgm:prSet presAssocID="{8C3F1236-9FB5-4E26-9A57-9FAAC09B6872}" presName="desTx" presStyleLbl="revTx" presStyleIdx="19" presStyleCnt="22">
        <dgm:presLayoutVars>
          <dgm:bulletEnabled val="1"/>
        </dgm:presLayoutVars>
      </dgm:prSet>
      <dgm:spPr/>
    </dgm:pt>
    <dgm:pt modelId="{6538E4A5-ABC5-416B-B2AD-B43C2029EB65}" type="pres">
      <dgm:prSet presAssocID="{8C3F1236-9FB5-4E26-9A57-9FAAC09B6872}" presName="desBackupRightNorm" presStyleCnt="0"/>
      <dgm:spPr/>
    </dgm:pt>
    <dgm:pt modelId="{2DB0EAE2-C9BA-4C71-B1B0-5C1AE73DF459}" type="pres">
      <dgm:prSet presAssocID="{42BF318B-C954-44AB-B702-2D81D624FE39}" presName="desSpace" presStyleCnt="0"/>
      <dgm:spPr/>
    </dgm:pt>
    <dgm:pt modelId="{239497D9-753D-48D0-B342-0DC304DEEB97}" type="pres">
      <dgm:prSet presAssocID="{F11120C8-588A-406D-AC54-920ABE203C91}" presName="desBackupLeftNorm" presStyleCnt="0"/>
      <dgm:spPr/>
    </dgm:pt>
    <dgm:pt modelId="{C24CF8D6-F3A9-4B10-8171-65A8A21F91B7}" type="pres">
      <dgm:prSet presAssocID="{F11120C8-588A-406D-AC54-920ABE203C91}" presName="desComposite" presStyleCnt="0"/>
      <dgm:spPr/>
    </dgm:pt>
    <dgm:pt modelId="{4BCF7741-B30E-4C86-9023-F776DACD0C2B}" type="pres">
      <dgm:prSet presAssocID="{F11120C8-588A-406D-AC54-920ABE203C91}" presName="desCircle" presStyleLbl="node1" presStyleIdx="8" presStyleCnt="9"/>
      <dgm:spPr/>
    </dgm:pt>
    <dgm:pt modelId="{3BBA40BE-F5E1-47F2-B254-F6ED2E4BFB86}" type="pres">
      <dgm:prSet presAssocID="{F11120C8-588A-406D-AC54-920ABE203C91}" presName="chTx" presStyleLbl="revTx" presStyleIdx="20" presStyleCnt="22"/>
      <dgm:spPr/>
    </dgm:pt>
    <dgm:pt modelId="{8AC73558-0BC0-4037-9B32-7B1A533C724B}" type="pres">
      <dgm:prSet presAssocID="{F11120C8-588A-406D-AC54-920ABE203C91}" presName="desTx" presStyleLbl="revTx" presStyleIdx="21" presStyleCnt="22">
        <dgm:presLayoutVars>
          <dgm:bulletEnabled val="1"/>
        </dgm:presLayoutVars>
      </dgm:prSet>
      <dgm:spPr/>
    </dgm:pt>
    <dgm:pt modelId="{71F32FF8-9F34-4D05-A178-597492B95A85}" type="pres">
      <dgm:prSet presAssocID="{F11120C8-588A-406D-AC54-920ABE203C91}" presName="desBackupRightNorm" presStyleCnt="0"/>
      <dgm:spPr/>
    </dgm:pt>
    <dgm:pt modelId="{501F15CD-A63F-4CB1-B7A0-9E959E911E46}" type="pres">
      <dgm:prSet presAssocID="{028F24A7-C317-4900-983B-E8159328CD62}" presName="desSpace" presStyleCnt="0"/>
      <dgm:spPr/>
    </dgm:pt>
  </dgm:ptLst>
  <dgm:cxnLst>
    <dgm:cxn modelId="{F9D6DF03-0445-4F60-8656-E166F8D7185B}" srcId="{A2B12729-4CF3-4983-9293-F56C95DF0566}" destId="{D58C4625-9F9B-4679-86E6-359F507F2F30}" srcOrd="1" destOrd="0" parTransId="{A8F501BC-FD33-4564-9C1F-09A377854F00}" sibTransId="{FEA3574E-2505-40A6-AD47-BF537C3608DE}"/>
    <dgm:cxn modelId="{D80BF205-E257-4552-A296-3CEDE4B66B55}" srcId="{3FEE7F46-4FB5-4291-AD76-94F58493D6B3}" destId="{90B04145-47A6-4C78-848F-934A565CF4F4}" srcOrd="1" destOrd="0" parTransId="{9C886295-D5E4-4C26-926E-5150263B4574}" sibTransId="{0FDD5A4A-6470-4FE7-A699-B7B3E53C1C20}"/>
    <dgm:cxn modelId="{926C9308-5162-4990-B958-6114E34026FA}" srcId="{88B91942-2CC4-4E7B-8338-4DAB18C91132}" destId="{F63C6498-E56E-40E9-BCCF-F6F0CD925C2C}" srcOrd="1" destOrd="0" parTransId="{ACA531DC-8E19-4CBD-A10A-3FB43E66A509}" sibTransId="{25ADB323-E65F-4D5D-A1EB-AFA6254E0849}"/>
    <dgm:cxn modelId="{1A83570A-1A8C-4A3F-9AC1-330F8CECE7BE}" srcId="{3FEE7F46-4FB5-4291-AD76-94F58493D6B3}" destId="{A2B12729-4CF3-4983-9293-F56C95DF0566}" srcOrd="3" destOrd="0" parTransId="{494803A5-D483-404A-89A2-0778B0541604}" sibTransId="{F27D2445-271A-4A13-A609-369D2B69818D}"/>
    <dgm:cxn modelId="{81A87C0E-42BC-49F9-A37B-ED8BE0722CDD}" srcId="{A2B12729-4CF3-4983-9293-F56C95DF0566}" destId="{F11120C8-588A-406D-AC54-920ABE203C91}" srcOrd="3" destOrd="0" parTransId="{24DE5F19-8D12-4B81-81F5-6F481F604EE5}" sibTransId="{028F24A7-C317-4900-983B-E8159328CD62}"/>
    <dgm:cxn modelId="{9D34A714-4723-40BE-BAF7-A08436F10768}" type="presOf" srcId="{8677A41C-7572-4AAA-B2E2-080A37202300}" destId="{E7A0F44B-AC5A-40EB-BA3A-747B7918E71C}" srcOrd="0" destOrd="0" presId="urn:microsoft.com/office/officeart/2008/layout/CircleAccentTimeline"/>
    <dgm:cxn modelId="{FAB1D731-D650-40B8-B1A7-54D1739F4BE3}" srcId="{90B04145-47A6-4C78-848F-934A565CF4F4}" destId="{16556F67-F1FF-4832-9730-9ACE21081B92}" srcOrd="0" destOrd="0" parTransId="{F68E094D-A1B2-4CD7-9A9E-A1A061A6480A}" sibTransId="{41254C72-FABD-495B-AB7C-AB76FC8E32D1}"/>
    <dgm:cxn modelId="{A6347537-E614-457B-80E1-F1F6655616D8}" type="presOf" srcId="{DAC8E7E4-AB68-435C-8A99-12EFEE9259A4}" destId="{6D72579C-0122-4C8D-BF01-E62F4DE0050D}" srcOrd="0" destOrd="0" presId="urn:microsoft.com/office/officeart/2008/layout/CircleAccentTimeline"/>
    <dgm:cxn modelId="{BFCD5C4F-75EC-44FD-AC22-FE0621A0EAC6}" srcId="{A2B12729-4CF3-4983-9293-F56C95DF0566}" destId="{8C3F1236-9FB5-4E26-9A57-9FAAC09B6872}" srcOrd="2" destOrd="0" parTransId="{47BD02C9-5BF1-400E-ABD5-8BF1DA6537BE}" sibTransId="{42BF318B-C954-44AB-B702-2D81D624FE39}"/>
    <dgm:cxn modelId="{0C683058-6E0E-4993-919A-195DD5C0DFFB}" srcId="{3FEE7F46-4FB5-4291-AD76-94F58493D6B3}" destId="{88B91942-2CC4-4E7B-8338-4DAB18C91132}" srcOrd="0" destOrd="0" parTransId="{EC1A0445-840C-42F1-B32F-83816CC6F788}" sibTransId="{B0420324-6E1F-4985-8CFF-973D6CBB5DA9}"/>
    <dgm:cxn modelId="{978BA55C-C800-44FF-976A-B645821FF7D1}" type="presOf" srcId="{3FEE7F46-4FB5-4291-AD76-94F58493D6B3}" destId="{376E00D4-5B1C-41C4-B36A-A1C4547F857C}" srcOrd="0" destOrd="0" presId="urn:microsoft.com/office/officeart/2008/layout/CircleAccentTimeline"/>
    <dgm:cxn modelId="{7C750868-E061-4015-BC1A-12E7C131349C}" type="presOf" srcId="{88B91942-2CC4-4E7B-8338-4DAB18C91132}" destId="{A81EA941-213B-4563-ACF8-54C9933D54E1}" srcOrd="0" destOrd="0" presId="urn:microsoft.com/office/officeart/2008/layout/CircleAccentTimeline"/>
    <dgm:cxn modelId="{03CF9E6B-FE3D-4C96-A70B-5F21EA60D3E3}" srcId="{3FEE7F46-4FB5-4291-AD76-94F58493D6B3}" destId="{DAC8E7E4-AB68-435C-8A99-12EFEE9259A4}" srcOrd="2" destOrd="0" parTransId="{6EAA9511-B69B-4108-BFE2-DBBA6EACC8E4}" sibTransId="{0935D7E6-26F1-418C-96AA-0A5934D29B88}"/>
    <dgm:cxn modelId="{F293B788-9553-49E0-A97D-3A52ED7B1B8D}" type="presOf" srcId="{A2B12729-4CF3-4983-9293-F56C95DF0566}" destId="{44B8D7FE-0274-4DFA-9E60-F83CD6EE638A}" srcOrd="0" destOrd="0" presId="urn:microsoft.com/office/officeart/2008/layout/CircleAccentTimeline"/>
    <dgm:cxn modelId="{A7A1D396-E4FF-4DC8-8AF4-151112A9F171}" type="presOf" srcId="{F63C6498-E56E-40E9-BCCF-F6F0CD925C2C}" destId="{BDD7023B-71D5-4D29-838C-64F2585EB808}" srcOrd="0" destOrd="0" presId="urn:microsoft.com/office/officeart/2008/layout/CircleAccentTimeline"/>
    <dgm:cxn modelId="{D110E59A-7683-472A-8736-04C22EF2F55A}" srcId="{A2B12729-4CF3-4983-9293-F56C95DF0566}" destId="{5A1A8ECD-084F-4B53-AA61-82942321DFB3}" srcOrd="0" destOrd="0" parTransId="{F3AE9F68-4579-448A-8FB9-713FD37B404E}" sibTransId="{77133105-9741-4970-BF79-27C2A4AA8D29}"/>
    <dgm:cxn modelId="{153710A0-E413-497B-8D9C-95A621D3238E}" type="presOf" srcId="{7B957C05-DB52-4ADF-B6E5-6F496CE5BDF6}" destId="{BF2721CB-CC79-4BED-8297-9FB0C6A8BBAC}" srcOrd="0" destOrd="0" presId="urn:microsoft.com/office/officeart/2008/layout/CircleAccentTimeline"/>
    <dgm:cxn modelId="{F56BADA4-3975-495F-ADC1-98846B9B7ED7}" type="presOf" srcId="{90B04145-47A6-4C78-848F-934A565CF4F4}" destId="{E41B10B6-D89A-4EFC-ADB5-7CB2FD5D9E4B}" srcOrd="0" destOrd="0" presId="urn:microsoft.com/office/officeart/2008/layout/CircleAccentTimeline"/>
    <dgm:cxn modelId="{9CD582AF-37CB-4D8F-AD58-73B350CE0B35}" srcId="{DAC8E7E4-AB68-435C-8A99-12EFEE9259A4}" destId="{7B957C05-DB52-4ADF-B6E5-6F496CE5BDF6}" srcOrd="0" destOrd="0" parTransId="{5BF608A3-2DE9-4523-A110-98F8B12E2225}" sibTransId="{77DCBDC6-47B5-4400-A737-E7009E52FE79}"/>
    <dgm:cxn modelId="{9CF38CB2-BCD8-4A67-BF03-F31B02521B27}" type="presOf" srcId="{4381C7D6-16D4-498C-AF0B-DCE38860FBB7}" destId="{782C26D8-46D0-4F84-95EA-AA1F16585D15}" srcOrd="0" destOrd="0" presId="urn:microsoft.com/office/officeart/2008/layout/CircleAccentTimeline"/>
    <dgm:cxn modelId="{B8AB07B9-D043-497C-A6FE-ADFEEB633B1B}" type="presOf" srcId="{D58C4625-9F9B-4679-86E6-359F507F2F30}" destId="{EC66DD3D-C388-40B9-9045-8D0B85EABE47}" srcOrd="0" destOrd="0" presId="urn:microsoft.com/office/officeart/2008/layout/CircleAccentTimeline"/>
    <dgm:cxn modelId="{4DF22BBB-CDA9-4050-BD00-D7F2BAD719D3}" srcId="{DAC8E7E4-AB68-435C-8A99-12EFEE9259A4}" destId="{8677A41C-7572-4AAA-B2E2-080A37202300}" srcOrd="1" destOrd="0" parTransId="{12F64AC3-586E-43FA-B7C1-626AD8907E2A}" sibTransId="{5FDC56F3-3E20-4F1C-AC86-EEE3211CC463}"/>
    <dgm:cxn modelId="{41EF1BBC-AD0E-41CC-9EA7-5D223AA0F1DB}" srcId="{88B91942-2CC4-4E7B-8338-4DAB18C91132}" destId="{4381C7D6-16D4-498C-AF0B-DCE38860FBB7}" srcOrd="0" destOrd="0" parTransId="{132E450D-DBE6-40D1-97F5-0D6B9E7B1AF1}" sibTransId="{3B662B65-75D2-4523-BB30-4E6A6B6890CC}"/>
    <dgm:cxn modelId="{C628A3D1-0A14-40A1-BCD7-ED3251134F29}" type="presOf" srcId="{5A1A8ECD-084F-4B53-AA61-82942321DFB3}" destId="{082F9D0A-D1DF-4C51-B5EC-7A8246770F79}" srcOrd="0" destOrd="0" presId="urn:microsoft.com/office/officeart/2008/layout/CircleAccentTimeline"/>
    <dgm:cxn modelId="{8D32A9DC-D08D-4F24-B9BA-078B1442B194}" type="presOf" srcId="{F11120C8-588A-406D-AC54-920ABE203C91}" destId="{3BBA40BE-F5E1-47F2-B254-F6ED2E4BFB86}" srcOrd="0" destOrd="0" presId="urn:microsoft.com/office/officeart/2008/layout/CircleAccentTimeline"/>
    <dgm:cxn modelId="{B648E5F3-E7EB-4AE1-89A3-3D2D52266D1D}" type="presOf" srcId="{16556F67-F1FF-4832-9730-9ACE21081B92}" destId="{8CECDE9C-1EAC-475C-B9D4-3FFDC0CFDFA5}" srcOrd="0" destOrd="0" presId="urn:microsoft.com/office/officeart/2008/layout/CircleAccentTimeline"/>
    <dgm:cxn modelId="{8BFCD4F4-28F9-471C-8C0B-5F341818A4CA}" type="presOf" srcId="{8C3F1236-9FB5-4E26-9A57-9FAAC09B6872}" destId="{487B5DEF-37D2-40C1-AA18-EA9228486DF2}" srcOrd="0" destOrd="0" presId="urn:microsoft.com/office/officeart/2008/layout/CircleAccentTimeline"/>
    <dgm:cxn modelId="{5D9C4C72-8432-41A4-B54C-68279387F5DA}" type="presParOf" srcId="{376E00D4-5B1C-41C4-B36A-A1C4547F857C}" destId="{13812FDB-0379-41AA-AAD7-7E14C513D167}" srcOrd="0" destOrd="0" presId="urn:microsoft.com/office/officeart/2008/layout/CircleAccentTimeline"/>
    <dgm:cxn modelId="{4024E3C5-E801-48A9-9499-DC68E174FB5C}" type="presParOf" srcId="{13812FDB-0379-41AA-AAD7-7E14C513D167}" destId="{6F3060F9-6717-4BFD-B7F0-FB3346BB1B78}" srcOrd="0" destOrd="0" presId="urn:microsoft.com/office/officeart/2008/layout/CircleAccentTimeline"/>
    <dgm:cxn modelId="{320526D4-06B4-4F5C-A01E-243EA0A5E673}" type="presParOf" srcId="{13812FDB-0379-41AA-AAD7-7E14C513D167}" destId="{A81EA941-213B-4563-ACF8-54C9933D54E1}" srcOrd="1" destOrd="0" presId="urn:microsoft.com/office/officeart/2008/layout/CircleAccentTimeline"/>
    <dgm:cxn modelId="{200B6052-3896-47F2-83D8-CE427F0A787F}" type="presParOf" srcId="{13812FDB-0379-41AA-AAD7-7E14C513D167}" destId="{09658EBE-53AB-4A12-8174-99AF6C369049}" srcOrd="2" destOrd="0" presId="urn:microsoft.com/office/officeart/2008/layout/CircleAccentTimeline"/>
    <dgm:cxn modelId="{186CA36E-05FE-4D95-B171-763460592F01}" type="presParOf" srcId="{376E00D4-5B1C-41C4-B36A-A1C4547F857C}" destId="{05C35990-DA34-45CE-BF81-9BFEBB3A2FEE}" srcOrd="1" destOrd="0" presId="urn:microsoft.com/office/officeart/2008/layout/CircleAccentTimeline"/>
    <dgm:cxn modelId="{B78727B4-A351-48E4-BB36-236AD03A3E54}" type="presParOf" srcId="{376E00D4-5B1C-41C4-B36A-A1C4547F857C}" destId="{5E766330-6D15-4F3E-B348-351ABA6F833D}" srcOrd="2" destOrd="0" presId="urn:microsoft.com/office/officeart/2008/layout/CircleAccentTimeline"/>
    <dgm:cxn modelId="{7A77E2A2-433C-48DF-B6C1-591124E1CA1F}" type="presParOf" srcId="{376E00D4-5B1C-41C4-B36A-A1C4547F857C}" destId="{F004F784-340C-4B33-99E6-AF41D53A0817}" srcOrd="3" destOrd="0" presId="urn:microsoft.com/office/officeart/2008/layout/CircleAccentTimeline"/>
    <dgm:cxn modelId="{19DD6AA6-619C-4457-9070-FC500C22FCDE}" type="presParOf" srcId="{376E00D4-5B1C-41C4-B36A-A1C4547F857C}" destId="{CC639091-AE61-47CE-8E11-1DFB90CEF205}" srcOrd="4" destOrd="0" presId="urn:microsoft.com/office/officeart/2008/layout/CircleAccentTimeline"/>
    <dgm:cxn modelId="{A17ED357-96B8-4800-AED4-734E94DD27CF}" type="presParOf" srcId="{CC639091-AE61-47CE-8E11-1DFB90CEF205}" destId="{629C8524-A81F-47D4-B14F-2D8BF76694E1}" srcOrd="0" destOrd="0" presId="urn:microsoft.com/office/officeart/2008/layout/CircleAccentTimeline"/>
    <dgm:cxn modelId="{9C860E56-8CFA-42CD-9838-9B278E3DFEF1}" type="presParOf" srcId="{CC639091-AE61-47CE-8E11-1DFB90CEF205}" destId="{782C26D8-46D0-4F84-95EA-AA1F16585D15}" srcOrd="1" destOrd="0" presId="urn:microsoft.com/office/officeart/2008/layout/CircleAccentTimeline"/>
    <dgm:cxn modelId="{F5771F66-DB39-4A85-A53B-81CF97BB357D}" type="presParOf" srcId="{CC639091-AE61-47CE-8E11-1DFB90CEF205}" destId="{480CA6DC-0523-49F2-B7D7-D068359FA341}" srcOrd="2" destOrd="0" presId="urn:microsoft.com/office/officeart/2008/layout/CircleAccentTimeline"/>
    <dgm:cxn modelId="{0DBF4FCF-4E5F-4D4B-8299-13E18F2B538C}" type="presParOf" srcId="{376E00D4-5B1C-41C4-B36A-A1C4547F857C}" destId="{E29BD263-1CB5-4A80-93D9-D6DB526D56D4}" srcOrd="5" destOrd="0" presId="urn:microsoft.com/office/officeart/2008/layout/CircleAccentTimeline"/>
    <dgm:cxn modelId="{F23AF4F3-60F0-4AA3-BC18-8E4664BCD378}" type="presParOf" srcId="{376E00D4-5B1C-41C4-B36A-A1C4547F857C}" destId="{73F3FBA8-8B74-4A4F-BC93-9C5F3B8F185A}" srcOrd="6" destOrd="0" presId="urn:microsoft.com/office/officeart/2008/layout/CircleAccentTimeline"/>
    <dgm:cxn modelId="{42E516A7-52CF-48A4-988B-C998CEC6C646}" type="presParOf" srcId="{376E00D4-5B1C-41C4-B36A-A1C4547F857C}" destId="{E07EBBB2-DC95-4A07-B8A9-7338E0D0FC89}" srcOrd="7" destOrd="0" presId="urn:microsoft.com/office/officeart/2008/layout/CircleAccentTimeline"/>
    <dgm:cxn modelId="{17AA512C-5240-428C-9C96-1AEDD947DA53}" type="presParOf" srcId="{376E00D4-5B1C-41C4-B36A-A1C4547F857C}" destId="{EFEDA4F6-F64E-4359-8EEB-5F53684C6268}" srcOrd="8" destOrd="0" presId="urn:microsoft.com/office/officeart/2008/layout/CircleAccentTimeline"/>
    <dgm:cxn modelId="{4B6E7224-49E6-486C-8E14-C42FB0E22EBA}" type="presParOf" srcId="{EFEDA4F6-F64E-4359-8EEB-5F53684C6268}" destId="{6F82747E-CDA7-4969-8911-1EFFB8E27843}" srcOrd="0" destOrd="0" presId="urn:microsoft.com/office/officeart/2008/layout/CircleAccentTimeline"/>
    <dgm:cxn modelId="{2E215BE3-2BB4-4F9C-928B-76E33C75C3A9}" type="presParOf" srcId="{EFEDA4F6-F64E-4359-8EEB-5F53684C6268}" destId="{BDD7023B-71D5-4D29-838C-64F2585EB808}" srcOrd="1" destOrd="0" presId="urn:microsoft.com/office/officeart/2008/layout/CircleAccentTimeline"/>
    <dgm:cxn modelId="{68C3867F-AF69-4EC5-9D67-7011C73243B3}" type="presParOf" srcId="{EFEDA4F6-F64E-4359-8EEB-5F53684C6268}" destId="{6D4DA6AA-B01D-4863-BE21-D687AFB4A773}" srcOrd="2" destOrd="0" presId="urn:microsoft.com/office/officeart/2008/layout/CircleAccentTimeline"/>
    <dgm:cxn modelId="{F5BD2FF9-6528-40AF-A364-DEDEFDF79975}" type="presParOf" srcId="{376E00D4-5B1C-41C4-B36A-A1C4547F857C}" destId="{1C467B5B-BD6D-4897-8EB1-4A9EFB42C3EF}" srcOrd="9" destOrd="0" presId="urn:microsoft.com/office/officeart/2008/layout/CircleAccentTimeline"/>
    <dgm:cxn modelId="{5B144422-72B5-4634-836F-7B9ECA1129DC}" type="presParOf" srcId="{376E00D4-5B1C-41C4-B36A-A1C4547F857C}" destId="{F01E9B3D-9CCA-4EAC-A81C-74AEBF8EC9D9}" srcOrd="10" destOrd="0" presId="urn:microsoft.com/office/officeart/2008/layout/CircleAccentTimeline"/>
    <dgm:cxn modelId="{A33D3C0B-C03A-481D-8A53-3C0F77ED62E7}" type="presParOf" srcId="{376E00D4-5B1C-41C4-B36A-A1C4547F857C}" destId="{8E4A732F-2DBA-41A3-B378-59DCEE6D2717}" srcOrd="11" destOrd="0" presId="urn:microsoft.com/office/officeart/2008/layout/CircleAccentTimeline"/>
    <dgm:cxn modelId="{A3E0B99A-9DC0-43B6-9B4D-8D3F80373380}" type="presParOf" srcId="{8E4A732F-2DBA-41A3-B378-59DCEE6D2717}" destId="{98A89EC6-EB73-47C6-84C4-B5738A526D6F}" srcOrd="0" destOrd="0" presId="urn:microsoft.com/office/officeart/2008/layout/CircleAccentTimeline"/>
    <dgm:cxn modelId="{05684860-E71B-4395-9518-7F0A9D75F956}" type="presParOf" srcId="{8E4A732F-2DBA-41A3-B378-59DCEE6D2717}" destId="{E41B10B6-D89A-4EFC-ADB5-7CB2FD5D9E4B}" srcOrd="1" destOrd="0" presId="urn:microsoft.com/office/officeart/2008/layout/CircleAccentTimeline"/>
    <dgm:cxn modelId="{E9B4B577-D9DA-4B02-A161-FCD9373430FA}" type="presParOf" srcId="{8E4A732F-2DBA-41A3-B378-59DCEE6D2717}" destId="{0B2114EB-67C6-4238-8665-CB5FC50AF57A}" srcOrd="2" destOrd="0" presId="urn:microsoft.com/office/officeart/2008/layout/CircleAccentTimeline"/>
    <dgm:cxn modelId="{2D14C489-7026-49BF-8F70-9593502432EF}" type="presParOf" srcId="{376E00D4-5B1C-41C4-B36A-A1C4547F857C}" destId="{89271E02-4E99-41E7-B65B-4905508F12FF}" srcOrd="12" destOrd="0" presId="urn:microsoft.com/office/officeart/2008/layout/CircleAccentTimeline"/>
    <dgm:cxn modelId="{71AD5D7B-5BCF-4403-BF9D-CEC50ADF456F}" type="presParOf" srcId="{376E00D4-5B1C-41C4-B36A-A1C4547F857C}" destId="{BB22EFF3-18C5-40FA-BDDD-30C86DDDFA16}" srcOrd="13" destOrd="0" presId="urn:microsoft.com/office/officeart/2008/layout/CircleAccentTimeline"/>
    <dgm:cxn modelId="{191F9F2C-843F-46CC-B5B7-19E62E52416B}" type="presParOf" srcId="{376E00D4-5B1C-41C4-B36A-A1C4547F857C}" destId="{40EFBCC1-2DBD-47E4-8E87-4161E90889BF}" srcOrd="14" destOrd="0" presId="urn:microsoft.com/office/officeart/2008/layout/CircleAccentTimeline"/>
    <dgm:cxn modelId="{56B50D3D-4BBD-4375-88F6-A127C86A44B7}" type="presParOf" srcId="{376E00D4-5B1C-41C4-B36A-A1C4547F857C}" destId="{33517870-762C-419D-965F-32026EE4B7E9}" srcOrd="15" destOrd="0" presId="urn:microsoft.com/office/officeart/2008/layout/CircleAccentTimeline"/>
    <dgm:cxn modelId="{55912D6B-F56D-44D7-898E-AF96064D2477}" type="presParOf" srcId="{33517870-762C-419D-965F-32026EE4B7E9}" destId="{07AD8F35-6972-4848-9551-938095D35F45}" srcOrd="0" destOrd="0" presId="urn:microsoft.com/office/officeart/2008/layout/CircleAccentTimeline"/>
    <dgm:cxn modelId="{D0F56AAA-80FB-4961-A7D2-12D661974124}" type="presParOf" srcId="{33517870-762C-419D-965F-32026EE4B7E9}" destId="{8CECDE9C-1EAC-475C-B9D4-3FFDC0CFDFA5}" srcOrd="1" destOrd="0" presId="urn:microsoft.com/office/officeart/2008/layout/CircleAccentTimeline"/>
    <dgm:cxn modelId="{F4417ABC-CFCF-4F08-9D49-9B292B954056}" type="presParOf" srcId="{33517870-762C-419D-965F-32026EE4B7E9}" destId="{29ACE0F6-2CE4-4D09-8A78-30CD05A2CC7C}" srcOrd="2" destOrd="0" presId="urn:microsoft.com/office/officeart/2008/layout/CircleAccentTimeline"/>
    <dgm:cxn modelId="{ED3AD430-6BDE-443B-B404-0EC333ED2336}" type="presParOf" srcId="{376E00D4-5B1C-41C4-B36A-A1C4547F857C}" destId="{97CBA060-B9F8-48BB-B258-F263D0B590D9}" srcOrd="16" destOrd="0" presId="urn:microsoft.com/office/officeart/2008/layout/CircleAccentTimeline"/>
    <dgm:cxn modelId="{3B8B62CB-D4B5-49F7-A40B-3FE37A70D9CE}" type="presParOf" srcId="{376E00D4-5B1C-41C4-B36A-A1C4547F857C}" destId="{755DC72D-6C1A-480B-A524-7ADE9A91D751}" srcOrd="17" destOrd="0" presId="urn:microsoft.com/office/officeart/2008/layout/CircleAccentTimeline"/>
    <dgm:cxn modelId="{80918966-8332-48F7-8353-20549ADEAE00}" type="presParOf" srcId="{376E00D4-5B1C-41C4-B36A-A1C4547F857C}" destId="{51FBB166-AB7B-4B2F-871F-B5A2181E7EAC}" srcOrd="18" destOrd="0" presId="urn:microsoft.com/office/officeart/2008/layout/CircleAccentTimeline"/>
    <dgm:cxn modelId="{4A9BE28E-22B3-4711-A261-A7A00CFFDE16}" type="presParOf" srcId="{51FBB166-AB7B-4B2F-871F-B5A2181E7EAC}" destId="{5AADCB63-5DB3-44CE-A196-97B01B447668}" srcOrd="0" destOrd="0" presId="urn:microsoft.com/office/officeart/2008/layout/CircleAccentTimeline"/>
    <dgm:cxn modelId="{E8C7A19D-B7F8-45AF-BFAC-21906BF68C53}" type="presParOf" srcId="{51FBB166-AB7B-4B2F-871F-B5A2181E7EAC}" destId="{6D72579C-0122-4C8D-BF01-E62F4DE0050D}" srcOrd="1" destOrd="0" presId="urn:microsoft.com/office/officeart/2008/layout/CircleAccentTimeline"/>
    <dgm:cxn modelId="{6066ECE4-472D-46E9-A73B-360FAFD3EEA8}" type="presParOf" srcId="{51FBB166-AB7B-4B2F-871F-B5A2181E7EAC}" destId="{84AB558D-F3FB-4BD6-9E43-7B6CF2AFCBA0}" srcOrd="2" destOrd="0" presId="urn:microsoft.com/office/officeart/2008/layout/CircleAccentTimeline"/>
    <dgm:cxn modelId="{EE0745DF-EB73-4810-8720-8B635183AF77}" type="presParOf" srcId="{376E00D4-5B1C-41C4-B36A-A1C4547F857C}" destId="{9F5A43B0-F992-43EE-9A69-D7DBF9AB8705}" srcOrd="19" destOrd="0" presId="urn:microsoft.com/office/officeart/2008/layout/CircleAccentTimeline"/>
    <dgm:cxn modelId="{695BFD3A-2569-4AE7-AF98-1F97A2725367}" type="presParOf" srcId="{376E00D4-5B1C-41C4-B36A-A1C4547F857C}" destId="{A3D3BDC8-026B-415C-913C-BB9DD33CCC66}" srcOrd="20" destOrd="0" presId="urn:microsoft.com/office/officeart/2008/layout/CircleAccentTimeline"/>
    <dgm:cxn modelId="{00A4A7B4-7499-4EE5-9A82-8E03323428D2}" type="presParOf" srcId="{376E00D4-5B1C-41C4-B36A-A1C4547F857C}" destId="{EA6A6C73-BB27-4A6F-BA6A-D0B5E34F5044}" srcOrd="21" destOrd="0" presId="urn:microsoft.com/office/officeart/2008/layout/CircleAccentTimeline"/>
    <dgm:cxn modelId="{39F2391F-C90B-4DB9-9B97-F92090A5763E}" type="presParOf" srcId="{376E00D4-5B1C-41C4-B36A-A1C4547F857C}" destId="{9381AD2D-C6B2-4F9E-A981-53DC02B6CA46}" srcOrd="22" destOrd="0" presId="urn:microsoft.com/office/officeart/2008/layout/CircleAccentTimeline"/>
    <dgm:cxn modelId="{2A7AD334-8538-4290-AB94-7A10F85EE9ED}" type="presParOf" srcId="{9381AD2D-C6B2-4F9E-A981-53DC02B6CA46}" destId="{77FA5EE8-8025-47A4-AC25-81CE14465170}" srcOrd="0" destOrd="0" presId="urn:microsoft.com/office/officeart/2008/layout/CircleAccentTimeline"/>
    <dgm:cxn modelId="{21A14E46-CC73-4E27-ADAE-2840093D1835}" type="presParOf" srcId="{9381AD2D-C6B2-4F9E-A981-53DC02B6CA46}" destId="{BF2721CB-CC79-4BED-8297-9FB0C6A8BBAC}" srcOrd="1" destOrd="0" presId="urn:microsoft.com/office/officeart/2008/layout/CircleAccentTimeline"/>
    <dgm:cxn modelId="{EE14C020-53C9-4C93-A67C-A987766C8D75}" type="presParOf" srcId="{9381AD2D-C6B2-4F9E-A981-53DC02B6CA46}" destId="{6035EF16-30CE-407E-AF9A-3C298F9F80F7}" srcOrd="2" destOrd="0" presId="urn:microsoft.com/office/officeart/2008/layout/CircleAccentTimeline"/>
    <dgm:cxn modelId="{C7C9DE9E-5F2F-4EF9-A51D-6340E733C072}" type="presParOf" srcId="{376E00D4-5B1C-41C4-B36A-A1C4547F857C}" destId="{B86E42AF-19D4-4109-BCCB-9A0EE200C589}" srcOrd="23" destOrd="0" presId="urn:microsoft.com/office/officeart/2008/layout/CircleAccentTimeline"/>
    <dgm:cxn modelId="{156F516B-1BBE-4A46-AF0F-DEE5D63A2DB2}" type="presParOf" srcId="{376E00D4-5B1C-41C4-B36A-A1C4547F857C}" destId="{888B22BC-231A-4EF2-A7EF-A5019E28E9DD}" srcOrd="24" destOrd="0" presId="urn:microsoft.com/office/officeart/2008/layout/CircleAccentTimeline"/>
    <dgm:cxn modelId="{30BE125A-A716-47B5-8CE6-F6EF5B4D556C}" type="presParOf" srcId="{376E00D4-5B1C-41C4-B36A-A1C4547F857C}" destId="{6A444D40-D284-4072-9C53-B371E075C173}" srcOrd="25" destOrd="0" presId="urn:microsoft.com/office/officeart/2008/layout/CircleAccentTimeline"/>
    <dgm:cxn modelId="{060A9935-CCEE-4149-832F-683FF0AA177C}" type="presParOf" srcId="{376E00D4-5B1C-41C4-B36A-A1C4547F857C}" destId="{DE865523-5537-4EC6-A855-32DB31D61831}" srcOrd="26" destOrd="0" presId="urn:microsoft.com/office/officeart/2008/layout/CircleAccentTimeline"/>
    <dgm:cxn modelId="{4D56DC83-25E4-4CE6-BCD9-0DFBB544B91D}" type="presParOf" srcId="{DE865523-5537-4EC6-A855-32DB31D61831}" destId="{0A1553A0-E233-48F9-AB0C-B48FA77F454F}" srcOrd="0" destOrd="0" presId="urn:microsoft.com/office/officeart/2008/layout/CircleAccentTimeline"/>
    <dgm:cxn modelId="{6A9D67FA-9005-422C-BB17-B6E25CDDB817}" type="presParOf" srcId="{DE865523-5537-4EC6-A855-32DB31D61831}" destId="{E7A0F44B-AC5A-40EB-BA3A-747B7918E71C}" srcOrd="1" destOrd="0" presId="urn:microsoft.com/office/officeart/2008/layout/CircleAccentTimeline"/>
    <dgm:cxn modelId="{193AA213-6341-460B-BB9D-55DCC883AD10}" type="presParOf" srcId="{DE865523-5537-4EC6-A855-32DB31D61831}" destId="{3D9101B1-35AB-4D12-95A5-C62977E40D06}" srcOrd="2" destOrd="0" presId="urn:microsoft.com/office/officeart/2008/layout/CircleAccentTimeline"/>
    <dgm:cxn modelId="{7E9F0E81-3152-4693-BDD4-FC7F1DFA269E}" type="presParOf" srcId="{376E00D4-5B1C-41C4-B36A-A1C4547F857C}" destId="{0FF85F81-801E-4993-99E9-385FEB34CE9A}" srcOrd="27" destOrd="0" presId="urn:microsoft.com/office/officeart/2008/layout/CircleAccentTimeline"/>
    <dgm:cxn modelId="{F93B8FD1-8D02-4C75-B523-7DDEA2C2A93C}" type="presParOf" srcId="{376E00D4-5B1C-41C4-B36A-A1C4547F857C}" destId="{56A3AF6C-AEC2-4875-A7EC-201A336EECFA}" srcOrd="28" destOrd="0" presId="urn:microsoft.com/office/officeart/2008/layout/CircleAccentTimeline"/>
    <dgm:cxn modelId="{B4200504-A133-4B55-A4D0-89CA27F748D6}" type="presParOf" srcId="{376E00D4-5B1C-41C4-B36A-A1C4547F857C}" destId="{0FE58725-DAC0-4C17-AE6F-517B3DEF20C8}" srcOrd="29" destOrd="0" presId="urn:microsoft.com/office/officeart/2008/layout/CircleAccentTimeline"/>
    <dgm:cxn modelId="{FCF7786D-AC87-4A6E-B65F-4E41CCBBE998}" type="presParOf" srcId="{0FE58725-DAC0-4C17-AE6F-517B3DEF20C8}" destId="{75214AC4-E522-4199-A6B6-74672248932F}" srcOrd="0" destOrd="0" presId="urn:microsoft.com/office/officeart/2008/layout/CircleAccentTimeline"/>
    <dgm:cxn modelId="{D1B861B8-B352-4554-B0E0-8DB96E9D4349}" type="presParOf" srcId="{0FE58725-DAC0-4C17-AE6F-517B3DEF20C8}" destId="{44B8D7FE-0274-4DFA-9E60-F83CD6EE638A}" srcOrd="1" destOrd="0" presId="urn:microsoft.com/office/officeart/2008/layout/CircleAccentTimeline"/>
    <dgm:cxn modelId="{08492576-F60F-4D3A-A526-D72A03F52A21}" type="presParOf" srcId="{0FE58725-DAC0-4C17-AE6F-517B3DEF20C8}" destId="{95EC1D2C-D963-49A3-A559-F2CA68D66412}" srcOrd="2" destOrd="0" presId="urn:microsoft.com/office/officeart/2008/layout/CircleAccentTimeline"/>
    <dgm:cxn modelId="{59F5D6BA-7286-4C40-97EB-244544B33B63}" type="presParOf" srcId="{376E00D4-5B1C-41C4-B36A-A1C4547F857C}" destId="{682D1758-6D14-4411-9E4A-D5191AB3DF36}" srcOrd="30" destOrd="0" presId="urn:microsoft.com/office/officeart/2008/layout/CircleAccentTimeline"/>
    <dgm:cxn modelId="{6A76B82E-E0E5-49AE-899B-E08547F8EE93}" type="presParOf" srcId="{376E00D4-5B1C-41C4-B36A-A1C4547F857C}" destId="{F012A8C5-D0C5-4B9E-955C-609829D4CFB0}" srcOrd="31" destOrd="0" presId="urn:microsoft.com/office/officeart/2008/layout/CircleAccentTimeline"/>
    <dgm:cxn modelId="{7AB1EC0A-A400-45CA-931A-FC5C934EE9E3}" type="presParOf" srcId="{376E00D4-5B1C-41C4-B36A-A1C4547F857C}" destId="{2DA59D30-9BB1-4BC7-AED6-4E4B1BB04D28}" srcOrd="32" destOrd="0" presId="urn:microsoft.com/office/officeart/2008/layout/CircleAccentTimeline"/>
    <dgm:cxn modelId="{B61A213C-C349-4EA7-B668-88BB66571C28}" type="presParOf" srcId="{376E00D4-5B1C-41C4-B36A-A1C4547F857C}" destId="{5834B6B9-7F58-485B-89AB-0A123E075CC1}" srcOrd="33" destOrd="0" presId="urn:microsoft.com/office/officeart/2008/layout/CircleAccentTimeline"/>
    <dgm:cxn modelId="{283BBB21-951D-4966-BFE8-E8B57A56B80E}" type="presParOf" srcId="{5834B6B9-7F58-485B-89AB-0A123E075CC1}" destId="{16AD802D-89FD-42DA-81DD-3CD05FD74025}" srcOrd="0" destOrd="0" presId="urn:microsoft.com/office/officeart/2008/layout/CircleAccentTimeline"/>
    <dgm:cxn modelId="{30A28D96-8315-4D38-A80A-8B5A600BD1CF}" type="presParOf" srcId="{5834B6B9-7F58-485B-89AB-0A123E075CC1}" destId="{082F9D0A-D1DF-4C51-B5EC-7A8246770F79}" srcOrd="1" destOrd="0" presId="urn:microsoft.com/office/officeart/2008/layout/CircleAccentTimeline"/>
    <dgm:cxn modelId="{2762F85F-501E-43DE-ADA2-1A4A7D2D1188}" type="presParOf" srcId="{5834B6B9-7F58-485B-89AB-0A123E075CC1}" destId="{EF04FDFC-088A-40BE-8AD5-9241A1661EB0}" srcOrd="2" destOrd="0" presId="urn:microsoft.com/office/officeart/2008/layout/CircleAccentTimeline"/>
    <dgm:cxn modelId="{5BF1D93D-3C81-49C5-990A-3BF0CD1BBEC7}" type="presParOf" srcId="{376E00D4-5B1C-41C4-B36A-A1C4547F857C}" destId="{5769707A-01CC-4665-AA9B-B834806D24DD}" srcOrd="34" destOrd="0" presId="urn:microsoft.com/office/officeart/2008/layout/CircleAccentTimeline"/>
    <dgm:cxn modelId="{E9388BC3-8885-44F2-B2AF-77A8C278803C}" type="presParOf" srcId="{376E00D4-5B1C-41C4-B36A-A1C4547F857C}" destId="{CA07790D-445C-4FF1-8A18-B2A253605B2A}" srcOrd="35" destOrd="0" presId="urn:microsoft.com/office/officeart/2008/layout/CircleAccentTimeline"/>
    <dgm:cxn modelId="{770F61E0-3E6E-47B0-91B2-831AF6F35AE3}" type="presParOf" srcId="{376E00D4-5B1C-41C4-B36A-A1C4547F857C}" destId="{F442C5D4-01D0-474E-BAC8-CC7FD1C8F296}" srcOrd="36" destOrd="0" presId="urn:microsoft.com/office/officeart/2008/layout/CircleAccentTimeline"/>
    <dgm:cxn modelId="{ECDC296A-1E86-4870-BED1-2DD58DD0AA04}" type="presParOf" srcId="{376E00D4-5B1C-41C4-B36A-A1C4547F857C}" destId="{64EFF7EA-7ECB-4656-9EDB-27CBF474E8D7}" srcOrd="37" destOrd="0" presId="urn:microsoft.com/office/officeart/2008/layout/CircleAccentTimeline"/>
    <dgm:cxn modelId="{F92AD967-326D-4F89-ABBD-D773A6174328}" type="presParOf" srcId="{64EFF7EA-7ECB-4656-9EDB-27CBF474E8D7}" destId="{F619A3CB-F86A-4C29-9C87-D381C43E6709}" srcOrd="0" destOrd="0" presId="urn:microsoft.com/office/officeart/2008/layout/CircleAccentTimeline"/>
    <dgm:cxn modelId="{BE9E3693-FB57-431E-BC86-C856E4B07EA6}" type="presParOf" srcId="{64EFF7EA-7ECB-4656-9EDB-27CBF474E8D7}" destId="{EC66DD3D-C388-40B9-9045-8D0B85EABE47}" srcOrd="1" destOrd="0" presId="urn:microsoft.com/office/officeart/2008/layout/CircleAccentTimeline"/>
    <dgm:cxn modelId="{8D0BB9B5-02FF-45C1-91E4-2BFB703AF68D}" type="presParOf" srcId="{64EFF7EA-7ECB-4656-9EDB-27CBF474E8D7}" destId="{8C94D3B7-1EE3-43A8-BD73-807270823959}" srcOrd="2" destOrd="0" presId="urn:microsoft.com/office/officeart/2008/layout/CircleAccentTimeline"/>
    <dgm:cxn modelId="{95997DDB-72A3-4175-9272-CB781A21985E}" type="presParOf" srcId="{376E00D4-5B1C-41C4-B36A-A1C4547F857C}" destId="{F17358DA-043F-4DFC-9752-156863133CDD}" srcOrd="38" destOrd="0" presId="urn:microsoft.com/office/officeart/2008/layout/CircleAccentTimeline"/>
    <dgm:cxn modelId="{95B4DFC2-894A-4625-9112-8462D03047E9}" type="presParOf" srcId="{376E00D4-5B1C-41C4-B36A-A1C4547F857C}" destId="{BD2442B0-B96D-426C-9F90-E4B6127C9606}" srcOrd="39" destOrd="0" presId="urn:microsoft.com/office/officeart/2008/layout/CircleAccentTimeline"/>
    <dgm:cxn modelId="{14724513-F03B-4830-BE5D-41867BC4E4B2}" type="presParOf" srcId="{376E00D4-5B1C-41C4-B36A-A1C4547F857C}" destId="{F4EF3807-1529-48D2-9CAF-F5DC420F3965}" srcOrd="40" destOrd="0" presId="urn:microsoft.com/office/officeart/2008/layout/CircleAccentTimeline"/>
    <dgm:cxn modelId="{39708553-0391-4847-B02B-98C2963A9AB5}" type="presParOf" srcId="{376E00D4-5B1C-41C4-B36A-A1C4547F857C}" destId="{56D21887-07B6-4B69-AF49-6595C32DD10A}" srcOrd="41" destOrd="0" presId="urn:microsoft.com/office/officeart/2008/layout/CircleAccentTimeline"/>
    <dgm:cxn modelId="{CD6BA74D-43FB-42EC-AE60-B333643FED51}" type="presParOf" srcId="{56D21887-07B6-4B69-AF49-6595C32DD10A}" destId="{109AC21D-F3E1-4BAE-ABF1-6E7852456AF9}" srcOrd="0" destOrd="0" presId="urn:microsoft.com/office/officeart/2008/layout/CircleAccentTimeline"/>
    <dgm:cxn modelId="{1A9ECF6E-D46F-4C1F-A764-612B253F0459}" type="presParOf" srcId="{56D21887-07B6-4B69-AF49-6595C32DD10A}" destId="{487B5DEF-37D2-40C1-AA18-EA9228486DF2}" srcOrd="1" destOrd="0" presId="urn:microsoft.com/office/officeart/2008/layout/CircleAccentTimeline"/>
    <dgm:cxn modelId="{94A92186-C794-49BE-85D3-2FC2A6868F4C}" type="presParOf" srcId="{56D21887-07B6-4B69-AF49-6595C32DD10A}" destId="{DDB8A6FD-7594-4359-B79E-AB3890160280}" srcOrd="2" destOrd="0" presId="urn:microsoft.com/office/officeart/2008/layout/CircleAccentTimeline"/>
    <dgm:cxn modelId="{901F4947-8E43-4665-9924-D6910029CE78}" type="presParOf" srcId="{376E00D4-5B1C-41C4-B36A-A1C4547F857C}" destId="{6538E4A5-ABC5-416B-B2AD-B43C2029EB65}" srcOrd="42" destOrd="0" presId="urn:microsoft.com/office/officeart/2008/layout/CircleAccentTimeline"/>
    <dgm:cxn modelId="{B629072E-4AD7-440D-8694-7E7A5B857D35}" type="presParOf" srcId="{376E00D4-5B1C-41C4-B36A-A1C4547F857C}" destId="{2DB0EAE2-C9BA-4C71-B1B0-5C1AE73DF459}" srcOrd="43" destOrd="0" presId="urn:microsoft.com/office/officeart/2008/layout/CircleAccentTimeline"/>
    <dgm:cxn modelId="{EE1451A8-D0B3-4703-B63F-475551F1A95F}" type="presParOf" srcId="{376E00D4-5B1C-41C4-B36A-A1C4547F857C}" destId="{239497D9-753D-48D0-B342-0DC304DEEB97}" srcOrd="44" destOrd="0" presId="urn:microsoft.com/office/officeart/2008/layout/CircleAccentTimeline"/>
    <dgm:cxn modelId="{CF18688D-B58E-4302-B8CF-A7B5BEF3DABA}" type="presParOf" srcId="{376E00D4-5B1C-41C4-B36A-A1C4547F857C}" destId="{C24CF8D6-F3A9-4B10-8171-65A8A21F91B7}" srcOrd="45" destOrd="0" presId="urn:microsoft.com/office/officeart/2008/layout/CircleAccentTimeline"/>
    <dgm:cxn modelId="{8D42762F-6B3E-4DF5-BD15-F57B3E31A75F}" type="presParOf" srcId="{C24CF8D6-F3A9-4B10-8171-65A8A21F91B7}" destId="{4BCF7741-B30E-4C86-9023-F776DACD0C2B}" srcOrd="0" destOrd="0" presId="urn:microsoft.com/office/officeart/2008/layout/CircleAccentTimeline"/>
    <dgm:cxn modelId="{6DD90C9C-F31B-47A0-BCFC-84E5644C72C8}" type="presParOf" srcId="{C24CF8D6-F3A9-4B10-8171-65A8A21F91B7}" destId="{3BBA40BE-F5E1-47F2-B254-F6ED2E4BFB86}" srcOrd="1" destOrd="0" presId="urn:microsoft.com/office/officeart/2008/layout/CircleAccentTimeline"/>
    <dgm:cxn modelId="{58EFBAFC-EB50-4566-800B-35EDF5E64619}" type="presParOf" srcId="{C24CF8D6-F3A9-4B10-8171-65A8A21F91B7}" destId="{8AC73558-0BC0-4037-9B32-7B1A533C724B}" srcOrd="2" destOrd="0" presId="urn:microsoft.com/office/officeart/2008/layout/CircleAccentTimeline"/>
    <dgm:cxn modelId="{E1899418-6249-4ADF-89F7-643341A74981}" type="presParOf" srcId="{376E00D4-5B1C-41C4-B36A-A1C4547F857C}" destId="{71F32FF8-9F34-4D05-A178-597492B95A85}" srcOrd="46" destOrd="0" presId="urn:microsoft.com/office/officeart/2008/layout/CircleAccentTimeline"/>
    <dgm:cxn modelId="{270AAE94-5931-43E1-A870-4689F20D021A}" type="presParOf" srcId="{376E00D4-5B1C-41C4-B36A-A1C4547F857C}" destId="{501F15CD-A63F-4CB1-B7A0-9E959E911E46}" srcOrd="47"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D280C2-DB50-4A49-BABB-6E0E40932ED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6DF4A322-9E5B-4F2C-9CEA-EEA67969296A}">
      <dgm:prSet phldrT="[Texto]"/>
      <dgm:spPr/>
      <dgm:t>
        <a:bodyPr/>
        <a:lstStyle/>
        <a:p>
          <a:r>
            <a:rPr lang="es-ES" dirty="0"/>
            <a:t>Empleado</a:t>
          </a:r>
        </a:p>
      </dgm:t>
    </dgm:pt>
    <dgm:pt modelId="{A79102F5-1D6A-4451-880A-1F7F2AC0963B}" type="parTrans" cxnId="{7D0A6FFD-9C37-4A6E-9575-F20EBAEFB0F3}">
      <dgm:prSet/>
      <dgm:spPr/>
      <dgm:t>
        <a:bodyPr/>
        <a:lstStyle/>
        <a:p>
          <a:endParaRPr lang="es-ES"/>
        </a:p>
      </dgm:t>
    </dgm:pt>
    <dgm:pt modelId="{F305203A-CC93-4972-A1BC-A738421DA4E9}" type="sibTrans" cxnId="{7D0A6FFD-9C37-4A6E-9575-F20EBAEFB0F3}">
      <dgm:prSet/>
      <dgm:spPr/>
      <dgm:t>
        <a:bodyPr/>
        <a:lstStyle/>
        <a:p>
          <a:endParaRPr lang="es-ES"/>
        </a:p>
      </dgm:t>
    </dgm:pt>
    <dgm:pt modelId="{D92364DC-8624-4D6E-89D2-9644589F6BB5}">
      <dgm:prSet phldrT="[Texto]"/>
      <dgm:spPr/>
      <dgm:t>
        <a:bodyPr/>
        <a:lstStyle/>
        <a:p>
          <a:r>
            <a:rPr lang="es-ES" dirty="0"/>
            <a:t>Nombre Completo</a:t>
          </a:r>
        </a:p>
      </dgm:t>
    </dgm:pt>
    <dgm:pt modelId="{8629DEBB-7502-4E5A-96AD-0ACA6B87C121}" type="parTrans" cxnId="{D2A8E82D-27CA-439E-ACE3-1D09536B4FBD}">
      <dgm:prSet/>
      <dgm:spPr/>
      <dgm:t>
        <a:bodyPr/>
        <a:lstStyle/>
        <a:p>
          <a:endParaRPr lang="es-ES"/>
        </a:p>
      </dgm:t>
    </dgm:pt>
    <dgm:pt modelId="{D386DF4C-2195-4DA6-A07C-0085F9F5A74A}" type="sibTrans" cxnId="{D2A8E82D-27CA-439E-ACE3-1D09536B4FBD}">
      <dgm:prSet/>
      <dgm:spPr/>
      <dgm:t>
        <a:bodyPr/>
        <a:lstStyle/>
        <a:p>
          <a:endParaRPr lang="es-ES"/>
        </a:p>
      </dgm:t>
    </dgm:pt>
    <dgm:pt modelId="{8B1106E5-13AD-4C99-8188-208533068464}">
      <dgm:prSet phldrT="[Texto]"/>
      <dgm:spPr/>
      <dgm:t>
        <a:bodyPr/>
        <a:lstStyle/>
        <a:p>
          <a:r>
            <a:rPr lang="es-ES" dirty="0"/>
            <a:t>Apellido paterno</a:t>
          </a:r>
        </a:p>
      </dgm:t>
    </dgm:pt>
    <dgm:pt modelId="{6269C9B9-9070-4C3C-94AD-1C033DDA81F7}" type="parTrans" cxnId="{D3E3D982-CA58-44E3-A493-2B9E30C48D13}">
      <dgm:prSet/>
      <dgm:spPr/>
      <dgm:t>
        <a:bodyPr/>
        <a:lstStyle/>
        <a:p>
          <a:endParaRPr lang="es-ES"/>
        </a:p>
      </dgm:t>
    </dgm:pt>
    <dgm:pt modelId="{696459FA-BE79-4612-8B13-47DB674F714F}" type="sibTrans" cxnId="{D3E3D982-CA58-44E3-A493-2B9E30C48D13}">
      <dgm:prSet/>
      <dgm:spPr/>
      <dgm:t>
        <a:bodyPr/>
        <a:lstStyle/>
        <a:p>
          <a:endParaRPr lang="es-ES"/>
        </a:p>
      </dgm:t>
    </dgm:pt>
    <dgm:pt modelId="{5782B5F8-2F73-4DFD-B56B-EA64E85A284A}">
      <dgm:prSet phldrT="[Texto]"/>
      <dgm:spPr/>
      <dgm:t>
        <a:bodyPr/>
        <a:lstStyle/>
        <a:p>
          <a:r>
            <a:rPr lang="es-ES" dirty="0"/>
            <a:t>Apellido materno</a:t>
          </a:r>
        </a:p>
      </dgm:t>
    </dgm:pt>
    <dgm:pt modelId="{9EA0EBBB-5299-423E-B5FD-62EA78F9814E}" type="parTrans" cxnId="{82B5D782-1B8E-49AD-A764-E88A067E7445}">
      <dgm:prSet/>
      <dgm:spPr/>
      <dgm:t>
        <a:bodyPr/>
        <a:lstStyle/>
        <a:p>
          <a:endParaRPr lang="es-ES"/>
        </a:p>
      </dgm:t>
    </dgm:pt>
    <dgm:pt modelId="{AAADD870-80F0-4B47-8E8F-4649D7BB8AB7}" type="sibTrans" cxnId="{82B5D782-1B8E-49AD-A764-E88A067E7445}">
      <dgm:prSet/>
      <dgm:spPr/>
      <dgm:t>
        <a:bodyPr/>
        <a:lstStyle/>
        <a:p>
          <a:endParaRPr lang="es-ES"/>
        </a:p>
      </dgm:t>
    </dgm:pt>
    <dgm:pt modelId="{41850D22-81E7-45EA-93F6-B96D30D4E898}">
      <dgm:prSet phldrT="[Texto]"/>
      <dgm:spPr/>
      <dgm:t>
        <a:bodyPr/>
        <a:lstStyle/>
        <a:p>
          <a:r>
            <a:rPr lang="es-ES" dirty="0"/>
            <a:t>Nombre</a:t>
          </a:r>
        </a:p>
      </dgm:t>
    </dgm:pt>
    <dgm:pt modelId="{B59C5364-75AB-442A-A57D-28C6264E3E8C}" type="parTrans" cxnId="{B084774D-B86E-41F2-B50D-BFEDD5A5B729}">
      <dgm:prSet/>
      <dgm:spPr/>
      <dgm:t>
        <a:bodyPr/>
        <a:lstStyle/>
        <a:p>
          <a:endParaRPr lang="es-ES"/>
        </a:p>
      </dgm:t>
    </dgm:pt>
    <dgm:pt modelId="{31C07638-C6EC-4A3F-B138-DCAC065C885B}" type="sibTrans" cxnId="{B084774D-B86E-41F2-B50D-BFEDD5A5B729}">
      <dgm:prSet/>
      <dgm:spPr/>
      <dgm:t>
        <a:bodyPr/>
        <a:lstStyle/>
        <a:p>
          <a:endParaRPr lang="es-ES"/>
        </a:p>
      </dgm:t>
    </dgm:pt>
    <dgm:pt modelId="{C5DF7C8A-B15A-4F80-ABE8-1571263F495A}">
      <dgm:prSet phldrT="[Texto]"/>
      <dgm:spPr/>
      <dgm:t>
        <a:bodyPr/>
        <a:lstStyle/>
        <a:p>
          <a:r>
            <a:rPr lang="es-ES" dirty="0"/>
            <a:t>Documento identificativo</a:t>
          </a:r>
        </a:p>
      </dgm:t>
    </dgm:pt>
    <dgm:pt modelId="{E61A3806-E193-4914-AA9E-0A3AE23F30B2}" type="parTrans" cxnId="{1FF40591-9202-4D95-91CB-3C1E4A064C63}">
      <dgm:prSet/>
      <dgm:spPr/>
      <dgm:t>
        <a:bodyPr/>
        <a:lstStyle/>
        <a:p>
          <a:endParaRPr lang="es-ES"/>
        </a:p>
      </dgm:t>
    </dgm:pt>
    <dgm:pt modelId="{5328554A-23F3-4594-A226-71A7467CD055}" type="sibTrans" cxnId="{1FF40591-9202-4D95-91CB-3C1E4A064C63}">
      <dgm:prSet/>
      <dgm:spPr/>
      <dgm:t>
        <a:bodyPr/>
        <a:lstStyle/>
        <a:p>
          <a:endParaRPr lang="es-ES"/>
        </a:p>
      </dgm:t>
    </dgm:pt>
    <dgm:pt modelId="{3A66ACC3-D3BB-4526-9141-F3FDB7D588D3}">
      <dgm:prSet phldrT="[Texto]"/>
      <dgm:spPr/>
      <dgm:t>
        <a:bodyPr/>
        <a:lstStyle/>
        <a:p>
          <a:r>
            <a:rPr lang="es-ES" dirty="0"/>
            <a:t>Número</a:t>
          </a:r>
        </a:p>
      </dgm:t>
    </dgm:pt>
    <dgm:pt modelId="{225F8AC3-CD69-4EDB-9B30-0CD5FA3F1C68}" type="parTrans" cxnId="{A1DE2253-D408-4520-A0F9-7A1AC654FC30}">
      <dgm:prSet/>
      <dgm:spPr/>
      <dgm:t>
        <a:bodyPr/>
        <a:lstStyle/>
        <a:p>
          <a:endParaRPr lang="es-ES"/>
        </a:p>
      </dgm:t>
    </dgm:pt>
    <dgm:pt modelId="{835D01CF-988A-4E4B-AF4A-F90028DFD354}" type="sibTrans" cxnId="{A1DE2253-D408-4520-A0F9-7A1AC654FC30}">
      <dgm:prSet/>
      <dgm:spPr/>
      <dgm:t>
        <a:bodyPr/>
        <a:lstStyle/>
        <a:p>
          <a:endParaRPr lang="es-ES"/>
        </a:p>
      </dgm:t>
    </dgm:pt>
    <dgm:pt modelId="{83D78BC9-E17D-4F0C-B858-29354A9D21FB}">
      <dgm:prSet phldrT="[Texto]"/>
      <dgm:spPr/>
      <dgm:t>
        <a:bodyPr/>
        <a:lstStyle/>
        <a:p>
          <a:r>
            <a:rPr lang="es-ES" dirty="0"/>
            <a:t>Tipo de documento</a:t>
          </a:r>
        </a:p>
      </dgm:t>
    </dgm:pt>
    <dgm:pt modelId="{AA9515F4-C87D-4E0F-96FF-75CDA14BEED1}" type="parTrans" cxnId="{562FAC0C-9330-4572-9F6D-46EBE9EA6FB5}">
      <dgm:prSet/>
      <dgm:spPr/>
      <dgm:t>
        <a:bodyPr/>
        <a:lstStyle/>
        <a:p>
          <a:endParaRPr lang="es-ES"/>
        </a:p>
      </dgm:t>
    </dgm:pt>
    <dgm:pt modelId="{2EA8C6C5-4CCB-4E70-9AB3-636988852FF4}" type="sibTrans" cxnId="{562FAC0C-9330-4572-9F6D-46EBE9EA6FB5}">
      <dgm:prSet/>
      <dgm:spPr/>
      <dgm:t>
        <a:bodyPr/>
        <a:lstStyle/>
        <a:p>
          <a:endParaRPr lang="es-ES"/>
        </a:p>
      </dgm:t>
    </dgm:pt>
    <dgm:pt modelId="{4CD14DF4-9665-4F80-98ED-B468A2925AA3}">
      <dgm:prSet phldrT="[Texto]"/>
      <dgm:spPr/>
      <dgm:t>
        <a:bodyPr/>
        <a:lstStyle/>
        <a:p>
          <a:r>
            <a:rPr lang="es-ES" dirty="0"/>
            <a:t>Cargo</a:t>
          </a:r>
        </a:p>
      </dgm:t>
    </dgm:pt>
    <dgm:pt modelId="{97CCAF94-BFE0-4AED-847E-024D92EF85F7}" type="parTrans" cxnId="{9EEDBAB0-2D33-4F4C-AC29-06D2423D4FEE}">
      <dgm:prSet/>
      <dgm:spPr/>
      <dgm:t>
        <a:bodyPr/>
        <a:lstStyle/>
        <a:p>
          <a:endParaRPr lang="es-ES"/>
        </a:p>
      </dgm:t>
    </dgm:pt>
    <dgm:pt modelId="{E62D3CFB-E2D7-45F8-9D8F-77EE1F1047C9}" type="sibTrans" cxnId="{9EEDBAB0-2D33-4F4C-AC29-06D2423D4FEE}">
      <dgm:prSet/>
      <dgm:spPr/>
      <dgm:t>
        <a:bodyPr/>
        <a:lstStyle/>
        <a:p>
          <a:endParaRPr lang="es-ES"/>
        </a:p>
      </dgm:t>
    </dgm:pt>
    <dgm:pt modelId="{2C5F5F57-6ECA-4008-8456-AB85D2B68AC4}">
      <dgm:prSet phldrT="[Texto]"/>
      <dgm:spPr/>
      <dgm:t>
        <a:bodyPr/>
        <a:lstStyle/>
        <a:p>
          <a:r>
            <a:rPr lang="es-ES" dirty="0"/>
            <a:t>Departamento</a:t>
          </a:r>
        </a:p>
      </dgm:t>
    </dgm:pt>
    <dgm:pt modelId="{0E768E93-3310-4250-8C80-77AFF396DBBD}" type="parTrans" cxnId="{D68B7E76-E344-4D40-B590-2D60CD80D677}">
      <dgm:prSet/>
      <dgm:spPr/>
      <dgm:t>
        <a:bodyPr/>
        <a:lstStyle/>
        <a:p>
          <a:endParaRPr lang="es-ES"/>
        </a:p>
      </dgm:t>
    </dgm:pt>
    <dgm:pt modelId="{17282DF1-677E-4A44-A80E-63CB59194ACA}" type="sibTrans" cxnId="{D68B7E76-E344-4D40-B590-2D60CD80D677}">
      <dgm:prSet/>
      <dgm:spPr/>
      <dgm:t>
        <a:bodyPr/>
        <a:lstStyle/>
        <a:p>
          <a:endParaRPr lang="es-ES"/>
        </a:p>
      </dgm:t>
    </dgm:pt>
    <dgm:pt modelId="{7A373ACE-0296-46F5-A949-E1D6C62D17DA}">
      <dgm:prSet phldrT="[Texto]"/>
      <dgm:spPr/>
      <dgm:t>
        <a:bodyPr/>
        <a:lstStyle/>
        <a:p>
          <a:r>
            <a:rPr lang="es-ES" dirty="0"/>
            <a:t>División</a:t>
          </a:r>
        </a:p>
      </dgm:t>
    </dgm:pt>
    <dgm:pt modelId="{7F257E37-7A63-455B-A66E-94D48526B901}" type="parTrans" cxnId="{5CAA64CD-21BD-4864-B712-06600FAA1E3F}">
      <dgm:prSet/>
      <dgm:spPr/>
      <dgm:t>
        <a:bodyPr/>
        <a:lstStyle/>
        <a:p>
          <a:endParaRPr lang="es-ES"/>
        </a:p>
      </dgm:t>
    </dgm:pt>
    <dgm:pt modelId="{2AAC89B1-470D-4B42-80B1-2A36A4BDA262}" type="sibTrans" cxnId="{5CAA64CD-21BD-4864-B712-06600FAA1E3F}">
      <dgm:prSet/>
      <dgm:spPr/>
      <dgm:t>
        <a:bodyPr/>
        <a:lstStyle/>
        <a:p>
          <a:endParaRPr lang="es-ES"/>
        </a:p>
      </dgm:t>
    </dgm:pt>
    <dgm:pt modelId="{71BBCC25-BA44-4205-872C-DC9BA3E0FDF9}">
      <dgm:prSet phldrT="[Texto]"/>
      <dgm:spPr/>
      <dgm:t>
        <a:bodyPr/>
        <a:lstStyle/>
        <a:p>
          <a:r>
            <a:rPr lang="es-ES" dirty="0"/>
            <a:t>Nombre Cargo</a:t>
          </a:r>
        </a:p>
      </dgm:t>
    </dgm:pt>
    <dgm:pt modelId="{E159A400-93F7-41D2-A91B-4DEBC1E7F10C}" type="parTrans" cxnId="{41280FF1-A55F-41C5-B351-3A60A824FECD}">
      <dgm:prSet/>
      <dgm:spPr/>
      <dgm:t>
        <a:bodyPr/>
        <a:lstStyle/>
        <a:p>
          <a:endParaRPr lang="es-ES"/>
        </a:p>
      </dgm:t>
    </dgm:pt>
    <dgm:pt modelId="{12EEEE06-7293-49A3-B728-58B8C873EF91}" type="sibTrans" cxnId="{41280FF1-A55F-41C5-B351-3A60A824FECD}">
      <dgm:prSet/>
      <dgm:spPr/>
      <dgm:t>
        <a:bodyPr/>
        <a:lstStyle/>
        <a:p>
          <a:endParaRPr lang="es-ES"/>
        </a:p>
      </dgm:t>
    </dgm:pt>
    <dgm:pt modelId="{6C81859B-A7B9-44CB-9FC8-7687CC9CBCCC}">
      <dgm:prSet phldrT="[Texto]"/>
      <dgm:spPr/>
      <dgm:t>
        <a:bodyPr/>
        <a:lstStyle/>
        <a:p>
          <a:r>
            <a:rPr lang="es-ES"/>
            <a:t>Identificación</a:t>
          </a:r>
          <a:endParaRPr lang="es-ES" dirty="0"/>
        </a:p>
      </dgm:t>
    </dgm:pt>
    <dgm:pt modelId="{7CD15556-E221-45C3-82C6-A84BE2E152E1}" type="parTrans" cxnId="{752E16BB-F715-4910-9533-93123AD1FE8F}">
      <dgm:prSet/>
      <dgm:spPr/>
      <dgm:t>
        <a:bodyPr/>
        <a:lstStyle/>
        <a:p>
          <a:endParaRPr lang="es-ES"/>
        </a:p>
      </dgm:t>
    </dgm:pt>
    <dgm:pt modelId="{25097A1A-C8FD-4104-9449-C0580ADCF71D}" type="sibTrans" cxnId="{752E16BB-F715-4910-9533-93123AD1FE8F}">
      <dgm:prSet/>
      <dgm:spPr/>
      <dgm:t>
        <a:bodyPr/>
        <a:lstStyle/>
        <a:p>
          <a:endParaRPr lang="es-ES"/>
        </a:p>
      </dgm:t>
    </dgm:pt>
    <dgm:pt modelId="{BEB4E68F-8268-41CC-981C-3534AC147D05}">
      <dgm:prSet phldrT="[Texto]"/>
      <dgm:spPr/>
      <dgm:t>
        <a:bodyPr/>
        <a:lstStyle/>
        <a:p>
          <a:r>
            <a:rPr lang="es-ES" dirty="0" err="1"/>
            <a:t>Nómimas</a:t>
          </a:r>
          <a:endParaRPr lang="es-ES" dirty="0"/>
        </a:p>
      </dgm:t>
    </dgm:pt>
    <dgm:pt modelId="{762155C4-44C9-4A44-B9B6-4EEF1484E78A}" type="parTrans" cxnId="{DF6B8329-B4F9-40D2-A622-09F0810CF4DB}">
      <dgm:prSet/>
      <dgm:spPr/>
      <dgm:t>
        <a:bodyPr/>
        <a:lstStyle/>
        <a:p>
          <a:endParaRPr lang="es-ES"/>
        </a:p>
      </dgm:t>
    </dgm:pt>
    <dgm:pt modelId="{12270236-5E04-4A18-B22A-F26E45178209}" type="sibTrans" cxnId="{DF6B8329-B4F9-40D2-A622-09F0810CF4DB}">
      <dgm:prSet/>
      <dgm:spPr/>
      <dgm:t>
        <a:bodyPr/>
        <a:lstStyle/>
        <a:p>
          <a:endParaRPr lang="es-ES"/>
        </a:p>
      </dgm:t>
    </dgm:pt>
    <dgm:pt modelId="{2DBD527E-6F53-4230-BCB4-5CC3DDA8A63C}">
      <dgm:prSet phldrT="[Texto]"/>
      <dgm:spPr/>
      <dgm:t>
        <a:bodyPr/>
        <a:lstStyle/>
        <a:p>
          <a:r>
            <a:rPr lang="es-ES" dirty="0"/>
            <a:t>Sueldo</a:t>
          </a:r>
        </a:p>
      </dgm:t>
    </dgm:pt>
    <dgm:pt modelId="{43E6B4F8-F014-4C1A-A883-6664F50E4B7A}" type="parTrans" cxnId="{F9894E00-CE69-4144-89C1-4AF53E910638}">
      <dgm:prSet/>
      <dgm:spPr/>
      <dgm:t>
        <a:bodyPr/>
        <a:lstStyle/>
        <a:p>
          <a:endParaRPr lang="es-ES"/>
        </a:p>
      </dgm:t>
    </dgm:pt>
    <dgm:pt modelId="{0DA6E47C-75D6-4B0E-93BE-ADEFC5E8ECBE}" type="sibTrans" cxnId="{F9894E00-CE69-4144-89C1-4AF53E910638}">
      <dgm:prSet/>
      <dgm:spPr/>
      <dgm:t>
        <a:bodyPr/>
        <a:lstStyle/>
        <a:p>
          <a:endParaRPr lang="es-ES"/>
        </a:p>
      </dgm:t>
    </dgm:pt>
    <dgm:pt modelId="{3A8B362F-A6CF-40F0-8A65-922FF2573421}">
      <dgm:prSet phldrT="[Texto]"/>
      <dgm:spPr/>
      <dgm:t>
        <a:bodyPr/>
        <a:lstStyle/>
        <a:p>
          <a:r>
            <a:rPr lang="es-ES" dirty="0"/>
            <a:t>Cuenta bancaria</a:t>
          </a:r>
        </a:p>
      </dgm:t>
    </dgm:pt>
    <dgm:pt modelId="{929E20FD-9402-48B4-B851-7410BDEBE27A}" type="parTrans" cxnId="{0B2156AC-CF94-4E63-8408-21D50D7209BE}">
      <dgm:prSet/>
      <dgm:spPr/>
      <dgm:t>
        <a:bodyPr/>
        <a:lstStyle/>
        <a:p>
          <a:endParaRPr lang="es-ES"/>
        </a:p>
      </dgm:t>
    </dgm:pt>
    <dgm:pt modelId="{55FBD669-2D92-4E46-90F8-A6471F7BAE77}" type="sibTrans" cxnId="{0B2156AC-CF94-4E63-8408-21D50D7209BE}">
      <dgm:prSet/>
      <dgm:spPr/>
      <dgm:t>
        <a:bodyPr/>
        <a:lstStyle/>
        <a:p>
          <a:endParaRPr lang="es-ES"/>
        </a:p>
      </dgm:t>
    </dgm:pt>
    <dgm:pt modelId="{85E66901-F484-4F79-8EF3-5D5AD0A90E06}" type="pres">
      <dgm:prSet presAssocID="{A1D280C2-DB50-4A49-BABB-6E0E40932ED8}" presName="hierChild1" presStyleCnt="0">
        <dgm:presLayoutVars>
          <dgm:orgChart val="1"/>
          <dgm:chPref val="1"/>
          <dgm:dir/>
          <dgm:animOne val="branch"/>
          <dgm:animLvl val="lvl"/>
          <dgm:resizeHandles/>
        </dgm:presLayoutVars>
      </dgm:prSet>
      <dgm:spPr/>
    </dgm:pt>
    <dgm:pt modelId="{D4E810E2-A5FF-49B0-BF9E-FDC46309A014}" type="pres">
      <dgm:prSet presAssocID="{6DF4A322-9E5B-4F2C-9CEA-EEA67969296A}" presName="hierRoot1" presStyleCnt="0">
        <dgm:presLayoutVars>
          <dgm:hierBranch val="init"/>
        </dgm:presLayoutVars>
      </dgm:prSet>
      <dgm:spPr/>
    </dgm:pt>
    <dgm:pt modelId="{C24D7721-1606-4167-8FED-18C8548D4B57}" type="pres">
      <dgm:prSet presAssocID="{6DF4A322-9E5B-4F2C-9CEA-EEA67969296A}" presName="rootComposite1" presStyleCnt="0"/>
      <dgm:spPr/>
    </dgm:pt>
    <dgm:pt modelId="{03E18580-9DDD-4A15-B683-F8A61466BB6F}" type="pres">
      <dgm:prSet presAssocID="{6DF4A322-9E5B-4F2C-9CEA-EEA67969296A}" presName="rootText1" presStyleLbl="node0" presStyleIdx="0" presStyleCnt="1">
        <dgm:presLayoutVars>
          <dgm:chPref val="3"/>
        </dgm:presLayoutVars>
      </dgm:prSet>
      <dgm:spPr/>
    </dgm:pt>
    <dgm:pt modelId="{186C9A09-D09D-4D6D-BA58-04F3F2CAF541}" type="pres">
      <dgm:prSet presAssocID="{6DF4A322-9E5B-4F2C-9CEA-EEA67969296A}" presName="rootConnector1" presStyleLbl="node1" presStyleIdx="0" presStyleCnt="0"/>
      <dgm:spPr/>
    </dgm:pt>
    <dgm:pt modelId="{3682E03E-EFB0-428B-B219-D592832C865C}" type="pres">
      <dgm:prSet presAssocID="{6DF4A322-9E5B-4F2C-9CEA-EEA67969296A}" presName="hierChild2" presStyleCnt="0"/>
      <dgm:spPr/>
    </dgm:pt>
    <dgm:pt modelId="{483DEE66-C6E5-493A-B6AC-E22C23CDD9FA}" type="pres">
      <dgm:prSet presAssocID="{7CD15556-E221-45C3-82C6-A84BE2E152E1}" presName="Name37" presStyleLbl="parChTrans1D2" presStyleIdx="0" presStyleCnt="3"/>
      <dgm:spPr/>
    </dgm:pt>
    <dgm:pt modelId="{D9639FAD-4308-4DB9-987A-82155C94DA86}" type="pres">
      <dgm:prSet presAssocID="{6C81859B-A7B9-44CB-9FC8-7687CC9CBCCC}" presName="hierRoot2" presStyleCnt="0">
        <dgm:presLayoutVars>
          <dgm:hierBranch val="init"/>
        </dgm:presLayoutVars>
      </dgm:prSet>
      <dgm:spPr/>
    </dgm:pt>
    <dgm:pt modelId="{EF74D9F2-3A3A-4F80-BACC-D8F9D479A20A}" type="pres">
      <dgm:prSet presAssocID="{6C81859B-A7B9-44CB-9FC8-7687CC9CBCCC}" presName="rootComposite" presStyleCnt="0"/>
      <dgm:spPr/>
    </dgm:pt>
    <dgm:pt modelId="{E7B094AA-F229-45B1-8E77-7BD1518AA1DC}" type="pres">
      <dgm:prSet presAssocID="{6C81859B-A7B9-44CB-9FC8-7687CC9CBCCC}" presName="rootText" presStyleLbl="node2" presStyleIdx="0" presStyleCnt="3">
        <dgm:presLayoutVars>
          <dgm:chPref val="3"/>
        </dgm:presLayoutVars>
      </dgm:prSet>
      <dgm:spPr/>
    </dgm:pt>
    <dgm:pt modelId="{EEFF31A5-E147-4429-92CD-A704E4EF61DE}" type="pres">
      <dgm:prSet presAssocID="{6C81859B-A7B9-44CB-9FC8-7687CC9CBCCC}" presName="rootConnector" presStyleLbl="node2" presStyleIdx="0" presStyleCnt="3"/>
      <dgm:spPr/>
    </dgm:pt>
    <dgm:pt modelId="{6D1A7CBA-5542-4EF8-A33B-9EA93C85C52B}" type="pres">
      <dgm:prSet presAssocID="{6C81859B-A7B9-44CB-9FC8-7687CC9CBCCC}" presName="hierChild4" presStyleCnt="0"/>
      <dgm:spPr/>
    </dgm:pt>
    <dgm:pt modelId="{B030EDD4-F7B0-45F3-8831-E2947ED673DA}" type="pres">
      <dgm:prSet presAssocID="{8629DEBB-7502-4E5A-96AD-0ACA6B87C121}" presName="Name37" presStyleLbl="parChTrans1D3" presStyleIdx="0" presStyleCnt="7"/>
      <dgm:spPr/>
    </dgm:pt>
    <dgm:pt modelId="{0F4D69CE-56BC-4E60-8AD3-EE1C5F37AA0D}" type="pres">
      <dgm:prSet presAssocID="{D92364DC-8624-4D6E-89D2-9644589F6BB5}" presName="hierRoot2" presStyleCnt="0">
        <dgm:presLayoutVars>
          <dgm:hierBranch val="init"/>
        </dgm:presLayoutVars>
      </dgm:prSet>
      <dgm:spPr/>
    </dgm:pt>
    <dgm:pt modelId="{F0EE9B79-46F1-4DCE-AA64-8F22CD11E085}" type="pres">
      <dgm:prSet presAssocID="{D92364DC-8624-4D6E-89D2-9644589F6BB5}" presName="rootComposite" presStyleCnt="0"/>
      <dgm:spPr/>
    </dgm:pt>
    <dgm:pt modelId="{87DE9B4A-E220-40A8-9018-6C036125D819}" type="pres">
      <dgm:prSet presAssocID="{D92364DC-8624-4D6E-89D2-9644589F6BB5}" presName="rootText" presStyleLbl="node3" presStyleIdx="0" presStyleCnt="7">
        <dgm:presLayoutVars>
          <dgm:chPref val="3"/>
        </dgm:presLayoutVars>
      </dgm:prSet>
      <dgm:spPr/>
    </dgm:pt>
    <dgm:pt modelId="{E0E9F47A-7B70-4E0F-9F9D-C5B950DC946C}" type="pres">
      <dgm:prSet presAssocID="{D92364DC-8624-4D6E-89D2-9644589F6BB5}" presName="rootConnector" presStyleLbl="node3" presStyleIdx="0" presStyleCnt="7"/>
      <dgm:spPr/>
    </dgm:pt>
    <dgm:pt modelId="{848852C3-CBC0-4BEA-9520-98759291D801}" type="pres">
      <dgm:prSet presAssocID="{D92364DC-8624-4D6E-89D2-9644589F6BB5}" presName="hierChild4" presStyleCnt="0"/>
      <dgm:spPr/>
    </dgm:pt>
    <dgm:pt modelId="{6C8F9079-6492-47E4-9E59-3B70C815BE8D}" type="pres">
      <dgm:prSet presAssocID="{6269C9B9-9070-4C3C-94AD-1C033DDA81F7}" presName="Name37" presStyleLbl="parChTrans1D4" presStyleIdx="0" presStyleCnt="5"/>
      <dgm:spPr/>
    </dgm:pt>
    <dgm:pt modelId="{180C5D1D-E448-44BD-8A5C-57B9B91CF15B}" type="pres">
      <dgm:prSet presAssocID="{8B1106E5-13AD-4C99-8188-208533068464}" presName="hierRoot2" presStyleCnt="0">
        <dgm:presLayoutVars>
          <dgm:hierBranch val="init"/>
        </dgm:presLayoutVars>
      </dgm:prSet>
      <dgm:spPr/>
    </dgm:pt>
    <dgm:pt modelId="{56363D1B-098E-4BA5-9C9D-38987A4DA1BC}" type="pres">
      <dgm:prSet presAssocID="{8B1106E5-13AD-4C99-8188-208533068464}" presName="rootComposite" presStyleCnt="0"/>
      <dgm:spPr/>
    </dgm:pt>
    <dgm:pt modelId="{67970E88-E930-4727-B0EE-913B365240C9}" type="pres">
      <dgm:prSet presAssocID="{8B1106E5-13AD-4C99-8188-208533068464}" presName="rootText" presStyleLbl="node4" presStyleIdx="0" presStyleCnt="5">
        <dgm:presLayoutVars>
          <dgm:chPref val="3"/>
        </dgm:presLayoutVars>
      </dgm:prSet>
      <dgm:spPr/>
    </dgm:pt>
    <dgm:pt modelId="{620176A2-F408-4099-9EFD-0EB06A24A58E}" type="pres">
      <dgm:prSet presAssocID="{8B1106E5-13AD-4C99-8188-208533068464}" presName="rootConnector" presStyleLbl="node4" presStyleIdx="0" presStyleCnt="5"/>
      <dgm:spPr/>
    </dgm:pt>
    <dgm:pt modelId="{9A914934-DE54-4EA2-B39D-B8E24F06CF47}" type="pres">
      <dgm:prSet presAssocID="{8B1106E5-13AD-4C99-8188-208533068464}" presName="hierChild4" presStyleCnt="0"/>
      <dgm:spPr/>
    </dgm:pt>
    <dgm:pt modelId="{444EAAA5-71E4-4E00-80DB-B341F4BCB5A1}" type="pres">
      <dgm:prSet presAssocID="{8B1106E5-13AD-4C99-8188-208533068464}" presName="hierChild5" presStyleCnt="0"/>
      <dgm:spPr/>
    </dgm:pt>
    <dgm:pt modelId="{4D2CE13F-4544-4F2C-926F-17EC00646E83}" type="pres">
      <dgm:prSet presAssocID="{9EA0EBBB-5299-423E-B5FD-62EA78F9814E}" presName="Name37" presStyleLbl="parChTrans1D4" presStyleIdx="1" presStyleCnt="5"/>
      <dgm:spPr/>
    </dgm:pt>
    <dgm:pt modelId="{25049E8C-92D5-45B7-B85B-0EFA5C66A565}" type="pres">
      <dgm:prSet presAssocID="{5782B5F8-2F73-4DFD-B56B-EA64E85A284A}" presName="hierRoot2" presStyleCnt="0">
        <dgm:presLayoutVars>
          <dgm:hierBranch val="init"/>
        </dgm:presLayoutVars>
      </dgm:prSet>
      <dgm:spPr/>
    </dgm:pt>
    <dgm:pt modelId="{23BBD169-0436-4570-9170-5AC2716925AB}" type="pres">
      <dgm:prSet presAssocID="{5782B5F8-2F73-4DFD-B56B-EA64E85A284A}" presName="rootComposite" presStyleCnt="0"/>
      <dgm:spPr/>
    </dgm:pt>
    <dgm:pt modelId="{B0D3B13C-7109-44F9-9369-69A1CEF97A24}" type="pres">
      <dgm:prSet presAssocID="{5782B5F8-2F73-4DFD-B56B-EA64E85A284A}" presName="rootText" presStyleLbl="node4" presStyleIdx="1" presStyleCnt="5">
        <dgm:presLayoutVars>
          <dgm:chPref val="3"/>
        </dgm:presLayoutVars>
      </dgm:prSet>
      <dgm:spPr/>
    </dgm:pt>
    <dgm:pt modelId="{13604298-9565-4768-9DF3-EBB1FFCF7C6D}" type="pres">
      <dgm:prSet presAssocID="{5782B5F8-2F73-4DFD-B56B-EA64E85A284A}" presName="rootConnector" presStyleLbl="node4" presStyleIdx="1" presStyleCnt="5"/>
      <dgm:spPr/>
    </dgm:pt>
    <dgm:pt modelId="{80785757-40D7-4A2F-A4B9-925A1CF6D09A}" type="pres">
      <dgm:prSet presAssocID="{5782B5F8-2F73-4DFD-B56B-EA64E85A284A}" presName="hierChild4" presStyleCnt="0"/>
      <dgm:spPr/>
    </dgm:pt>
    <dgm:pt modelId="{6FAA3D10-41E8-41C6-AC43-0E157980B500}" type="pres">
      <dgm:prSet presAssocID="{5782B5F8-2F73-4DFD-B56B-EA64E85A284A}" presName="hierChild5" presStyleCnt="0"/>
      <dgm:spPr/>
    </dgm:pt>
    <dgm:pt modelId="{5F335C28-8120-40A8-B5A8-864A7D9F3CF2}" type="pres">
      <dgm:prSet presAssocID="{B59C5364-75AB-442A-A57D-28C6264E3E8C}" presName="Name37" presStyleLbl="parChTrans1D4" presStyleIdx="2" presStyleCnt="5"/>
      <dgm:spPr/>
    </dgm:pt>
    <dgm:pt modelId="{06D9CEB6-3810-481F-B733-DC876066D49C}" type="pres">
      <dgm:prSet presAssocID="{41850D22-81E7-45EA-93F6-B96D30D4E898}" presName="hierRoot2" presStyleCnt="0">
        <dgm:presLayoutVars>
          <dgm:hierBranch val="init"/>
        </dgm:presLayoutVars>
      </dgm:prSet>
      <dgm:spPr/>
    </dgm:pt>
    <dgm:pt modelId="{CB83A761-E675-4590-A03B-F6813BE2FBDF}" type="pres">
      <dgm:prSet presAssocID="{41850D22-81E7-45EA-93F6-B96D30D4E898}" presName="rootComposite" presStyleCnt="0"/>
      <dgm:spPr/>
    </dgm:pt>
    <dgm:pt modelId="{60937D03-8BD5-4828-B344-744E559A75A0}" type="pres">
      <dgm:prSet presAssocID="{41850D22-81E7-45EA-93F6-B96D30D4E898}" presName="rootText" presStyleLbl="node4" presStyleIdx="2" presStyleCnt="5">
        <dgm:presLayoutVars>
          <dgm:chPref val="3"/>
        </dgm:presLayoutVars>
      </dgm:prSet>
      <dgm:spPr/>
    </dgm:pt>
    <dgm:pt modelId="{3518D3C0-AB67-4498-B28B-095A29E137A4}" type="pres">
      <dgm:prSet presAssocID="{41850D22-81E7-45EA-93F6-B96D30D4E898}" presName="rootConnector" presStyleLbl="node4" presStyleIdx="2" presStyleCnt="5"/>
      <dgm:spPr/>
    </dgm:pt>
    <dgm:pt modelId="{F05F343D-66BC-4B3B-99A8-EDFC871D0232}" type="pres">
      <dgm:prSet presAssocID="{41850D22-81E7-45EA-93F6-B96D30D4E898}" presName="hierChild4" presStyleCnt="0"/>
      <dgm:spPr/>
    </dgm:pt>
    <dgm:pt modelId="{23707EA9-A271-41FD-82BF-92B28F86FE23}" type="pres">
      <dgm:prSet presAssocID="{41850D22-81E7-45EA-93F6-B96D30D4E898}" presName="hierChild5" presStyleCnt="0"/>
      <dgm:spPr/>
    </dgm:pt>
    <dgm:pt modelId="{719082A6-E83B-433C-A11F-6A009698B453}" type="pres">
      <dgm:prSet presAssocID="{D92364DC-8624-4D6E-89D2-9644589F6BB5}" presName="hierChild5" presStyleCnt="0"/>
      <dgm:spPr/>
    </dgm:pt>
    <dgm:pt modelId="{A379A4D2-225F-4B08-86EC-E65F7E1D0D43}" type="pres">
      <dgm:prSet presAssocID="{E61A3806-E193-4914-AA9E-0A3AE23F30B2}" presName="Name37" presStyleLbl="parChTrans1D3" presStyleIdx="1" presStyleCnt="7"/>
      <dgm:spPr/>
    </dgm:pt>
    <dgm:pt modelId="{28D32605-7A27-4282-BA8C-D785CA1071C4}" type="pres">
      <dgm:prSet presAssocID="{C5DF7C8A-B15A-4F80-ABE8-1571263F495A}" presName="hierRoot2" presStyleCnt="0">
        <dgm:presLayoutVars>
          <dgm:hierBranch val="init"/>
        </dgm:presLayoutVars>
      </dgm:prSet>
      <dgm:spPr/>
    </dgm:pt>
    <dgm:pt modelId="{0E6E9D15-CBF2-4C75-B484-5D7A267CDA72}" type="pres">
      <dgm:prSet presAssocID="{C5DF7C8A-B15A-4F80-ABE8-1571263F495A}" presName="rootComposite" presStyleCnt="0"/>
      <dgm:spPr/>
    </dgm:pt>
    <dgm:pt modelId="{08C6A750-662F-4023-8124-B0F4056EABAC}" type="pres">
      <dgm:prSet presAssocID="{C5DF7C8A-B15A-4F80-ABE8-1571263F495A}" presName="rootText" presStyleLbl="node3" presStyleIdx="1" presStyleCnt="7">
        <dgm:presLayoutVars>
          <dgm:chPref val="3"/>
        </dgm:presLayoutVars>
      </dgm:prSet>
      <dgm:spPr/>
    </dgm:pt>
    <dgm:pt modelId="{CF25CDFC-85FF-479A-88D5-FBF38C3030E9}" type="pres">
      <dgm:prSet presAssocID="{C5DF7C8A-B15A-4F80-ABE8-1571263F495A}" presName="rootConnector" presStyleLbl="node3" presStyleIdx="1" presStyleCnt="7"/>
      <dgm:spPr/>
    </dgm:pt>
    <dgm:pt modelId="{B7B0C867-6F34-47FA-A97D-45D9E76EBA4A}" type="pres">
      <dgm:prSet presAssocID="{C5DF7C8A-B15A-4F80-ABE8-1571263F495A}" presName="hierChild4" presStyleCnt="0"/>
      <dgm:spPr/>
    </dgm:pt>
    <dgm:pt modelId="{E66E1B10-BE4C-48B5-90CD-627CC203A862}" type="pres">
      <dgm:prSet presAssocID="{225F8AC3-CD69-4EDB-9B30-0CD5FA3F1C68}" presName="Name37" presStyleLbl="parChTrans1D4" presStyleIdx="3" presStyleCnt="5"/>
      <dgm:spPr/>
    </dgm:pt>
    <dgm:pt modelId="{24957740-CC1E-4BA0-BFCD-FB301590E63A}" type="pres">
      <dgm:prSet presAssocID="{3A66ACC3-D3BB-4526-9141-F3FDB7D588D3}" presName="hierRoot2" presStyleCnt="0">
        <dgm:presLayoutVars>
          <dgm:hierBranch val="init"/>
        </dgm:presLayoutVars>
      </dgm:prSet>
      <dgm:spPr/>
    </dgm:pt>
    <dgm:pt modelId="{47A01190-A9A8-4038-AB2C-0DD022740565}" type="pres">
      <dgm:prSet presAssocID="{3A66ACC3-D3BB-4526-9141-F3FDB7D588D3}" presName="rootComposite" presStyleCnt="0"/>
      <dgm:spPr/>
    </dgm:pt>
    <dgm:pt modelId="{961892F3-4FE9-432B-BB45-F6B4D2ACC3D0}" type="pres">
      <dgm:prSet presAssocID="{3A66ACC3-D3BB-4526-9141-F3FDB7D588D3}" presName="rootText" presStyleLbl="node4" presStyleIdx="3" presStyleCnt="5">
        <dgm:presLayoutVars>
          <dgm:chPref val="3"/>
        </dgm:presLayoutVars>
      </dgm:prSet>
      <dgm:spPr/>
    </dgm:pt>
    <dgm:pt modelId="{215A67FF-43AA-4982-A4B2-BB4AE4101994}" type="pres">
      <dgm:prSet presAssocID="{3A66ACC3-D3BB-4526-9141-F3FDB7D588D3}" presName="rootConnector" presStyleLbl="node4" presStyleIdx="3" presStyleCnt="5"/>
      <dgm:spPr/>
    </dgm:pt>
    <dgm:pt modelId="{036F1A84-21BB-4E09-9FF6-5C1F0D6FA360}" type="pres">
      <dgm:prSet presAssocID="{3A66ACC3-D3BB-4526-9141-F3FDB7D588D3}" presName="hierChild4" presStyleCnt="0"/>
      <dgm:spPr/>
    </dgm:pt>
    <dgm:pt modelId="{706779F4-5C2A-43DD-B8ED-D74B5C15283A}" type="pres">
      <dgm:prSet presAssocID="{3A66ACC3-D3BB-4526-9141-F3FDB7D588D3}" presName="hierChild5" presStyleCnt="0"/>
      <dgm:spPr/>
    </dgm:pt>
    <dgm:pt modelId="{C937F4F2-CE4F-4E3C-8B68-53135F0EA996}" type="pres">
      <dgm:prSet presAssocID="{AA9515F4-C87D-4E0F-96FF-75CDA14BEED1}" presName="Name37" presStyleLbl="parChTrans1D4" presStyleIdx="4" presStyleCnt="5"/>
      <dgm:spPr/>
    </dgm:pt>
    <dgm:pt modelId="{34224C97-5109-4839-9BAC-DB57F40A10CF}" type="pres">
      <dgm:prSet presAssocID="{83D78BC9-E17D-4F0C-B858-29354A9D21FB}" presName="hierRoot2" presStyleCnt="0">
        <dgm:presLayoutVars>
          <dgm:hierBranch val="init"/>
        </dgm:presLayoutVars>
      </dgm:prSet>
      <dgm:spPr/>
    </dgm:pt>
    <dgm:pt modelId="{78419C07-4F8C-462C-A276-699879395C47}" type="pres">
      <dgm:prSet presAssocID="{83D78BC9-E17D-4F0C-B858-29354A9D21FB}" presName="rootComposite" presStyleCnt="0"/>
      <dgm:spPr/>
    </dgm:pt>
    <dgm:pt modelId="{198E5EA4-319B-44F7-AD99-0A4101A5EB74}" type="pres">
      <dgm:prSet presAssocID="{83D78BC9-E17D-4F0C-B858-29354A9D21FB}" presName="rootText" presStyleLbl="node4" presStyleIdx="4" presStyleCnt="5">
        <dgm:presLayoutVars>
          <dgm:chPref val="3"/>
        </dgm:presLayoutVars>
      </dgm:prSet>
      <dgm:spPr/>
    </dgm:pt>
    <dgm:pt modelId="{67FF3ABB-C0BB-4178-B61E-B0EA61801FFE}" type="pres">
      <dgm:prSet presAssocID="{83D78BC9-E17D-4F0C-B858-29354A9D21FB}" presName="rootConnector" presStyleLbl="node4" presStyleIdx="4" presStyleCnt="5"/>
      <dgm:spPr/>
    </dgm:pt>
    <dgm:pt modelId="{759A4317-1124-45AB-9B7B-2C8DDFE5F37E}" type="pres">
      <dgm:prSet presAssocID="{83D78BC9-E17D-4F0C-B858-29354A9D21FB}" presName="hierChild4" presStyleCnt="0"/>
      <dgm:spPr/>
    </dgm:pt>
    <dgm:pt modelId="{28560AE2-FEE0-4925-9F88-7A17CDFBFA2D}" type="pres">
      <dgm:prSet presAssocID="{83D78BC9-E17D-4F0C-B858-29354A9D21FB}" presName="hierChild5" presStyleCnt="0"/>
      <dgm:spPr/>
    </dgm:pt>
    <dgm:pt modelId="{87823B1D-8191-4B89-A0C7-6BCA08C16D72}" type="pres">
      <dgm:prSet presAssocID="{C5DF7C8A-B15A-4F80-ABE8-1571263F495A}" presName="hierChild5" presStyleCnt="0"/>
      <dgm:spPr/>
    </dgm:pt>
    <dgm:pt modelId="{B0CEB2B6-B419-4749-BE4B-C070AB7C0E00}" type="pres">
      <dgm:prSet presAssocID="{6C81859B-A7B9-44CB-9FC8-7687CC9CBCCC}" presName="hierChild5" presStyleCnt="0"/>
      <dgm:spPr/>
    </dgm:pt>
    <dgm:pt modelId="{D4DCC66A-A662-4FE9-8DA8-29FA8CE6844A}" type="pres">
      <dgm:prSet presAssocID="{97CCAF94-BFE0-4AED-847E-024D92EF85F7}" presName="Name37" presStyleLbl="parChTrans1D2" presStyleIdx="1" presStyleCnt="3"/>
      <dgm:spPr/>
    </dgm:pt>
    <dgm:pt modelId="{3033E6B8-FC54-495F-9A73-EAF3CF32BAAD}" type="pres">
      <dgm:prSet presAssocID="{4CD14DF4-9665-4F80-98ED-B468A2925AA3}" presName="hierRoot2" presStyleCnt="0">
        <dgm:presLayoutVars>
          <dgm:hierBranch val="init"/>
        </dgm:presLayoutVars>
      </dgm:prSet>
      <dgm:spPr/>
    </dgm:pt>
    <dgm:pt modelId="{3A51970C-8359-4093-8AEB-33A582B8F8FC}" type="pres">
      <dgm:prSet presAssocID="{4CD14DF4-9665-4F80-98ED-B468A2925AA3}" presName="rootComposite" presStyleCnt="0"/>
      <dgm:spPr/>
    </dgm:pt>
    <dgm:pt modelId="{7B4BF868-D05D-4FDD-B124-1F0239B0C9D9}" type="pres">
      <dgm:prSet presAssocID="{4CD14DF4-9665-4F80-98ED-B468A2925AA3}" presName="rootText" presStyleLbl="node2" presStyleIdx="1" presStyleCnt="3">
        <dgm:presLayoutVars>
          <dgm:chPref val="3"/>
        </dgm:presLayoutVars>
      </dgm:prSet>
      <dgm:spPr/>
    </dgm:pt>
    <dgm:pt modelId="{D00C4673-C7A1-4B79-8982-E6258E346877}" type="pres">
      <dgm:prSet presAssocID="{4CD14DF4-9665-4F80-98ED-B468A2925AA3}" presName="rootConnector" presStyleLbl="node2" presStyleIdx="1" presStyleCnt="3"/>
      <dgm:spPr/>
    </dgm:pt>
    <dgm:pt modelId="{10CB4CD2-3C19-48EC-A0AB-B7A663557381}" type="pres">
      <dgm:prSet presAssocID="{4CD14DF4-9665-4F80-98ED-B468A2925AA3}" presName="hierChild4" presStyleCnt="0"/>
      <dgm:spPr/>
    </dgm:pt>
    <dgm:pt modelId="{CA047B91-2798-479C-8B12-5996406CEABB}" type="pres">
      <dgm:prSet presAssocID="{E159A400-93F7-41D2-A91B-4DEBC1E7F10C}" presName="Name37" presStyleLbl="parChTrans1D3" presStyleIdx="2" presStyleCnt="7"/>
      <dgm:spPr/>
    </dgm:pt>
    <dgm:pt modelId="{36E9441E-D12B-45C2-A432-EA5299298B22}" type="pres">
      <dgm:prSet presAssocID="{71BBCC25-BA44-4205-872C-DC9BA3E0FDF9}" presName="hierRoot2" presStyleCnt="0">
        <dgm:presLayoutVars>
          <dgm:hierBranch val="init"/>
        </dgm:presLayoutVars>
      </dgm:prSet>
      <dgm:spPr/>
    </dgm:pt>
    <dgm:pt modelId="{8063FB2F-DD2E-4B2B-8C98-58A5289F7327}" type="pres">
      <dgm:prSet presAssocID="{71BBCC25-BA44-4205-872C-DC9BA3E0FDF9}" presName="rootComposite" presStyleCnt="0"/>
      <dgm:spPr/>
    </dgm:pt>
    <dgm:pt modelId="{F7B0BAE7-4C64-4EB2-AA81-2281BCF228F9}" type="pres">
      <dgm:prSet presAssocID="{71BBCC25-BA44-4205-872C-DC9BA3E0FDF9}" presName="rootText" presStyleLbl="node3" presStyleIdx="2" presStyleCnt="7">
        <dgm:presLayoutVars>
          <dgm:chPref val="3"/>
        </dgm:presLayoutVars>
      </dgm:prSet>
      <dgm:spPr/>
    </dgm:pt>
    <dgm:pt modelId="{091345E0-4270-419B-BBDF-F892D6094E9E}" type="pres">
      <dgm:prSet presAssocID="{71BBCC25-BA44-4205-872C-DC9BA3E0FDF9}" presName="rootConnector" presStyleLbl="node3" presStyleIdx="2" presStyleCnt="7"/>
      <dgm:spPr/>
    </dgm:pt>
    <dgm:pt modelId="{D67E4CC5-972F-454E-88EF-D63EA91AB6D9}" type="pres">
      <dgm:prSet presAssocID="{71BBCC25-BA44-4205-872C-DC9BA3E0FDF9}" presName="hierChild4" presStyleCnt="0"/>
      <dgm:spPr/>
    </dgm:pt>
    <dgm:pt modelId="{5FE0811B-CD81-44C9-B71B-9772E074B8D1}" type="pres">
      <dgm:prSet presAssocID="{71BBCC25-BA44-4205-872C-DC9BA3E0FDF9}" presName="hierChild5" presStyleCnt="0"/>
      <dgm:spPr/>
    </dgm:pt>
    <dgm:pt modelId="{458F6C23-9020-40B4-BC47-41C3AA44B927}" type="pres">
      <dgm:prSet presAssocID="{7F257E37-7A63-455B-A66E-94D48526B901}" presName="Name37" presStyleLbl="parChTrans1D3" presStyleIdx="3" presStyleCnt="7"/>
      <dgm:spPr/>
    </dgm:pt>
    <dgm:pt modelId="{15C258E1-5BBD-4C2A-B395-E5E54BDE8193}" type="pres">
      <dgm:prSet presAssocID="{7A373ACE-0296-46F5-A949-E1D6C62D17DA}" presName="hierRoot2" presStyleCnt="0">
        <dgm:presLayoutVars>
          <dgm:hierBranch val="init"/>
        </dgm:presLayoutVars>
      </dgm:prSet>
      <dgm:spPr/>
    </dgm:pt>
    <dgm:pt modelId="{45BDB481-B0EF-4D74-8434-91EDD227E60A}" type="pres">
      <dgm:prSet presAssocID="{7A373ACE-0296-46F5-A949-E1D6C62D17DA}" presName="rootComposite" presStyleCnt="0"/>
      <dgm:spPr/>
    </dgm:pt>
    <dgm:pt modelId="{C8179265-22A5-4FE2-9386-743F5409F94D}" type="pres">
      <dgm:prSet presAssocID="{7A373ACE-0296-46F5-A949-E1D6C62D17DA}" presName="rootText" presStyleLbl="node3" presStyleIdx="3" presStyleCnt="7">
        <dgm:presLayoutVars>
          <dgm:chPref val="3"/>
        </dgm:presLayoutVars>
      </dgm:prSet>
      <dgm:spPr/>
    </dgm:pt>
    <dgm:pt modelId="{F0BB0748-8FC1-49CD-8092-D374057A459A}" type="pres">
      <dgm:prSet presAssocID="{7A373ACE-0296-46F5-A949-E1D6C62D17DA}" presName="rootConnector" presStyleLbl="node3" presStyleIdx="3" presStyleCnt="7"/>
      <dgm:spPr/>
    </dgm:pt>
    <dgm:pt modelId="{F4ACC238-D7B6-46A9-9EF6-9729C8689B38}" type="pres">
      <dgm:prSet presAssocID="{7A373ACE-0296-46F5-A949-E1D6C62D17DA}" presName="hierChild4" presStyleCnt="0"/>
      <dgm:spPr/>
    </dgm:pt>
    <dgm:pt modelId="{1262C067-D5F4-4119-84EB-2A840FB2EE86}" type="pres">
      <dgm:prSet presAssocID="{7A373ACE-0296-46F5-A949-E1D6C62D17DA}" presName="hierChild5" presStyleCnt="0"/>
      <dgm:spPr/>
    </dgm:pt>
    <dgm:pt modelId="{0858E196-4DE5-4564-AC8C-D4F8A8B02FA0}" type="pres">
      <dgm:prSet presAssocID="{0E768E93-3310-4250-8C80-77AFF396DBBD}" presName="Name37" presStyleLbl="parChTrans1D3" presStyleIdx="4" presStyleCnt="7"/>
      <dgm:spPr/>
    </dgm:pt>
    <dgm:pt modelId="{2FCBDF46-CEF0-4286-8EF5-3E98748D8BAD}" type="pres">
      <dgm:prSet presAssocID="{2C5F5F57-6ECA-4008-8456-AB85D2B68AC4}" presName="hierRoot2" presStyleCnt="0">
        <dgm:presLayoutVars>
          <dgm:hierBranch val="init"/>
        </dgm:presLayoutVars>
      </dgm:prSet>
      <dgm:spPr/>
    </dgm:pt>
    <dgm:pt modelId="{60745FAF-A8D7-4AE5-8FA1-60582A568D27}" type="pres">
      <dgm:prSet presAssocID="{2C5F5F57-6ECA-4008-8456-AB85D2B68AC4}" presName="rootComposite" presStyleCnt="0"/>
      <dgm:spPr/>
    </dgm:pt>
    <dgm:pt modelId="{C0F321B2-3E97-4B1D-A8FA-2B7C8D062D82}" type="pres">
      <dgm:prSet presAssocID="{2C5F5F57-6ECA-4008-8456-AB85D2B68AC4}" presName="rootText" presStyleLbl="node3" presStyleIdx="4" presStyleCnt="7">
        <dgm:presLayoutVars>
          <dgm:chPref val="3"/>
        </dgm:presLayoutVars>
      </dgm:prSet>
      <dgm:spPr/>
    </dgm:pt>
    <dgm:pt modelId="{5498F3CF-F05E-4F1C-A251-67E39D7593E4}" type="pres">
      <dgm:prSet presAssocID="{2C5F5F57-6ECA-4008-8456-AB85D2B68AC4}" presName="rootConnector" presStyleLbl="node3" presStyleIdx="4" presStyleCnt="7"/>
      <dgm:spPr/>
    </dgm:pt>
    <dgm:pt modelId="{A8370500-B12F-40C7-921C-5FB0CA17C2DC}" type="pres">
      <dgm:prSet presAssocID="{2C5F5F57-6ECA-4008-8456-AB85D2B68AC4}" presName="hierChild4" presStyleCnt="0"/>
      <dgm:spPr/>
    </dgm:pt>
    <dgm:pt modelId="{38A7E582-919D-4100-BBD4-062DC3907F4E}" type="pres">
      <dgm:prSet presAssocID="{2C5F5F57-6ECA-4008-8456-AB85D2B68AC4}" presName="hierChild5" presStyleCnt="0"/>
      <dgm:spPr/>
    </dgm:pt>
    <dgm:pt modelId="{06849EEA-6F41-4291-B785-C0A156030EA1}" type="pres">
      <dgm:prSet presAssocID="{4CD14DF4-9665-4F80-98ED-B468A2925AA3}" presName="hierChild5" presStyleCnt="0"/>
      <dgm:spPr/>
    </dgm:pt>
    <dgm:pt modelId="{ACEE48AB-FD0F-4BD5-BAB6-EAF7A17809DB}" type="pres">
      <dgm:prSet presAssocID="{762155C4-44C9-4A44-B9B6-4EEF1484E78A}" presName="Name37" presStyleLbl="parChTrans1D2" presStyleIdx="2" presStyleCnt="3"/>
      <dgm:spPr/>
    </dgm:pt>
    <dgm:pt modelId="{453B9CAB-C5CB-4927-B397-6DE3963C231D}" type="pres">
      <dgm:prSet presAssocID="{BEB4E68F-8268-41CC-981C-3534AC147D05}" presName="hierRoot2" presStyleCnt="0">
        <dgm:presLayoutVars>
          <dgm:hierBranch val="init"/>
        </dgm:presLayoutVars>
      </dgm:prSet>
      <dgm:spPr/>
    </dgm:pt>
    <dgm:pt modelId="{0B87D070-CDC0-4F0E-993E-77A0AAFEAD72}" type="pres">
      <dgm:prSet presAssocID="{BEB4E68F-8268-41CC-981C-3534AC147D05}" presName="rootComposite" presStyleCnt="0"/>
      <dgm:spPr/>
    </dgm:pt>
    <dgm:pt modelId="{961FCB01-893B-421D-AF97-97FEC3B2D941}" type="pres">
      <dgm:prSet presAssocID="{BEB4E68F-8268-41CC-981C-3534AC147D05}" presName="rootText" presStyleLbl="node2" presStyleIdx="2" presStyleCnt="3">
        <dgm:presLayoutVars>
          <dgm:chPref val="3"/>
        </dgm:presLayoutVars>
      </dgm:prSet>
      <dgm:spPr/>
    </dgm:pt>
    <dgm:pt modelId="{16AE5E07-A887-4D98-A21D-8A8678C15367}" type="pres">
      <dgm:prSet presAssocID="{BEB4E68F-8268-41CC-981C-3534AC147D05}" presName="rootConnector" presStyleLbl="node2" presStyleIdx="2" presStyleCnt="3"/>
      <dgm:spPr/>
    </dgm:pt>
    <dgm:pt modelId="{A448545B-E900-4E6E-8278-271C9C92C52A}" type="pres">
      <dgm:prSet presAssocID="{BEB4E68F-8268-41CC-981C-3534AC147D05}" presName="hierChild4" presStyleCnt="0"/>
      <dgm:spPr/>
    </dgm:pt>
    <dgm:pt modelId="{3400D7E0-6B31-4E4E-80F8-38A000D39C99}" type="pres">
      <dgm:prSet presAssocID="{43E6B4F8-F014-4C1A-A883-6664F50E4B7A}" presName="Name37" presStyleLbl="parChTrans1D3" presStyleIdx="5" presStyleCnt="7"/>
      <dgm:spPr/>
    </dgm:pt>
    <dgm:pt modelId="{3FD12876-5866-4624-9AFE-1CDD792229B3}" type="pres">
      <dgm:prSet presAssocID="{2DBD527E-6F53-4230-BCB4-5CC3DDA8A63C}" presName="hierRoot2" presStyleCnt="0">
        <dgm:presLayoutVars>
          <dgm:hierBranch val="init"/>
        </dgm:presLayoutVars>
      </dgm:prSet>
      <dgm:spPr/>
    </dgm:pt>
    <dgm:pt modelId="{E054078C-4D8F-434B-B701-7F118BE00908}" type="pres">
      <dgm:prSet presAssocID="{2DBD527E-6F53-4230-BCB4-5CC3DDA8A63C}" presName="rootComposite" presStyleCnt="0"/>
      <dgm:spPr/>
    </dgm:pt>
    <dgm:pt modelId="{1EE126A6-96A6-4C97-ACB3-60B4160E01E5}" type="pres">
      <dgm:prSet presAssocID="{2DBD527E-6F53-4230-BCB4-5CC3DDA8A63C}" presName="rootText" presStyleLbl="node3" presStyleIdx="5" presStyleCnt="7">
        <dgm:presLayoutVars>
          <dgm:chPref val="3"/>
        </dgm:presLayoutVars>
      </dgm:prSet>
      <dgm:spPr/>
    </dgm:pt>
    <dgm:pt modelId="{8CD393DA-9D24-4C17-AECD-AF47A528F0EF}" type="pres">
      <dgm:prSet presAssocID="{2DBD527E-6F53-4230-BCB4-5CC3DDA8A63C}" presName="rootConnector" presStyleLbl="node3" presStyleIdx="5" presStyleCnt="7"/>
      <dgm:spPr/>
    </dgm:pt>
    <dgm:pt modelId="{9B3F02CD-6719-496C-8081-6D36E2D2C31A}" type="pres">
      <dgm:prSet presAssocID="{2DBD527E-6F53-4230-BCB4-5CC3DDA8A63C}" presName="hierChild4" presStyleCnt="0"/>
      <dgm:spPr/>
    </dgm:pt>
    <dgm:pt modelId="{EC077051-0489-482C-A3E3-8A56C9BDEBB1}" type="pres">
      <dgm:prSet presAssocID="{2DBD527E-6F53-4230-BCB4-5CC3DDA8A63C}" presName="hierChild5" presStyleCnt="0"/>
      <dgm:spPr/>
    </dgm:pt>
    <dgm:pt modelId="{A68D2BCD-7633-43E1-B07D-40CAB5AEE941}" type="pres">
      <dgm:prSet presAssocID="{929E20FD-9402-48B4-B851-7410BDEBE27A}" presName="Name37" presStyleLbl="parChTrans1D3" presStyleIdx="6" presStyleCnt="7"/>
      <dgm:spPr/>
    </dgm:pt>
    <dgm:pt modelId="{DE7A39A7-B361-42E7-A4F2-9C16FF71E9D8}" type="pres">
      <dgm:prSet presAssocID="{3A8B362F-A6CF-40F0-8A65-922FF2573421}" presName="hierRoot2" presStyleCnt="0">
        <dgm:presLayoutVars>
          <dgm:hierBranch val="init"/>
        </dgm:presLayoutVars>
      </dgm:prSet>
      <dgm:spPr/>
    </dgm:pt>
    <dgm:pt modelId="{D944CE02-71A6-4E71-8C8F-978B8AF5D5AD}" type="pres">
      <dgm:prSet presAssocID="{3A8B362F-A6CF-40F0-8A65-922FF2573421}" presName="rootComposite" presStyleCnt="0"/>
      <dgm:spPr/>
    </dgm:pt>
    <dgm:pt modelId="{FE320254-F946-46EA-8091-004CE55FEC43}" type="pres">
      <dgm:prSet presAssocID="{3A8B362F-A6CF-40F0-8A65-922FF2573421}" presName="rootText" presStyleLbl="node3" presStyleIdx="6" presStyleCnt="7">
        <dgm:presLayoutVars>
          <dgm:chPref val="3"/>
        </dgm:presLayoutVars>
      </dgm:prSet>
      <dgm:spPr/>
    </dgm:pt>
    <dgm:pt modelId="{44F40E34-0E33-4E94-BA38-10C6B543428E}" type="pres">
      <dgm:prSet presAssocID="{3A8B362F-A6CF-40F0-8A65-922FF2573421}" presName="rootConnector" presStyleLbl="node3" presStyleIdx="6" presStyleCnt="7"/>
      <dgm:spPr/>
    </dgm:pt>
    <dgm:pt modelId="{57E8EBDB-E456-45ED-98ED-0D9A9B688978}" type="pres">
      <dgm:prSet presAssocID="{3A8B362F-A6CF-40F0-8A65-922FF2573421}" presName="hierChild4" presStyleCnt="0"/>
      <dgm:spPr/>
    </dgm:pt>
    <dgm:pt modelId="{CE3CCC8D-57C3-4F82-8D55-8434EDF9D91E}" type="pres">
      <dgm:prSet presAssocID="{3A8B362F-A6CF-40F0-8A65-922FF2573421}" presName="hierChild5" presStyleCnt="0"/>
      <dgm:spPr/>
    </dgm:pt>
    <dgm:pt modelId="{DEEF1FBB-E541-4259-90CB-DDB23FC18DD4}" type="pres">
      <dgm:prSet presAssocID="{BEB4E68F-8268-41CC-981C-3534AC147D05}" presName="hierChild5" presStyleCnt="0"/>
      <dgm:spPr/>
    </dgm:pt>
    <dgm:pt modelId="{EDFABAF5-5F17-4F24-B347-9B0C52B5DF88}" type="pres">
      <dgm:prSet presAssocID="{6DF4A322-9E5B-4F2C-9CEA-EEA67969296A}" presName="hierChild3" presStyleCnt="0"/>
      <dgm:spPr/>
    </dgm:pt>
  </dgm:ptLst>
  <dgm:cxnLst>
    <dgm:cxn modelId="{F9894E00-CE69-4144-89C1-4AF53E910638}" srcId="{BEB4E68F-8268-41CC-981C-3534AC147D05}" destId="{2DBD527E-6F53-4230-BCB4-5CC3DDA8A63C}" srcOrd="0" destOrd="0" parTransId="{43E6B4F8-F014-4C1A-A883-6664F50E4B7A}" sibTransId="{0DA6E47C-75D6-4B0E-93BE-ADEFC5E8ECBE}"/>
    <dgm:cxn modelId="{45319F02-9C68-44E3-AE9C-BDF49EF42D85}" type="presOf" srcId="{41850D22-81E7-45EA-93F6-B96D30D4E898}" destId="{3518D3C0-AB67-4498-B28B-095A29E137A4}" srcOrd="1" destOrd="0" presId="urn:microsoft.com/office/officeart/2005/8/layout/orgChart1"/>
    <dgm:cxn modelId="{80804705-01E7-4CBE-8B8C-E679B217104A}" type="presOf" srcId="{6DF4A322-9E5B-4F2C-9CEA-EEA67969296A}" destId="{186C9A09-D09D-4D6D-BA58-04F3F2CAF541}" srcOrd="1" destOrd="0" presId="urn:microsoft.com/office/officeart/2005/8/layout/orgChart1"/>
    <dgm:cxn modelId="{090E0506-1F35-4FD3-9805-232D78DA16BE}" type="presOf" srcId="{3A66ACC3-D3BB-4526-9141-F3FDB7D588D3}" destId="{215A67FF-43AA-4982-A4B2-BB4AE4101994}" srcOrd="1" destOrd="0" presId="urn:microsoft.com/office/officeart/2005/8/layout/orgChart1"/>
    <dgm:cxn modelId="{6B7EFA09-3148-4676-9035-FDB63D55E78A}" type="presOf" srcId="{8629DEBB-7502-4E5A-96AD-0ACA6B87C121}" destId="{B030EDD4-F7B0-45F3-8831-E2947ED673DA}" srcOrd="0" destOrd="0" presId="urn:microsoft.com/office/officeart/2005/8/layout/orgChart1"/>
    <dgm:cxn modelId="{562FAC0C-9330-4572-9F6D-46EBE9EA6FB5}" srcId="{C5DF7C8A-B15A-4F80-ABE8-1571263F495A}" destId="{83D78BC9-E17D-4F0C-B858-29354A9D21FB}" srcOrd="1" destOrd="0" parTransId="{AA9515F4-C87D-4E0F-96FF-75CDA14BEED1}" sibTransId="{2EA8C6C5-4CCB-4E70-9AB3-636988852FF4}"/>
    <dgm:cxn modelId="{E565FE1B-E99B-4860-B1C9-F614124EF97B}" type="presOf" srcId="{7A373ACE-0296-46F5-A949-E1D6C62D17DA}" destId="{C8179265-22A5-4FE2-9386-743F5409F94D}" srcOrd="0" destOrd="0" presId="urn:microsoft.com/office/officeart/2005/8/layout/orgChart1"/>
    <dgm:cxn modelId="{36D5E01D-6B79-44B4-8850-DC8C71CDB28F}" type="presOf" srcId="{7F257E37-7A63-455B-A66E-94D48526B901}" destId="{458F6C23-9020-40B4-BC47-41C3AA44B927}" srcOrd="0" destOrd="0" presId="urn:microsoft.com/office/officeart/2005/8/layout/orgChart1"/>
    <dgm:cxn modelId="{201C4B1F-BE7F-4187-AB3C-1C80CB07166F}" type="presOf" srcId="{9EA0EBBB-5299-423E-B5FD-62EA78F9814E}" destId="{4D2CE13F-4544-4F2C-926F-17EC00646E83}" srcOrd="0" destOrd="0" presId="urn:microsoft.com/office/officeart/2005/8/layout/orgChart1"/>
    <dgm:cxn modelId="{84233124-847E-45BA-847B-EDD55C63EE4A}" type="presOf" srcId="{6C81859B-A7B9-44CB-9FC8-7687CC9CBCCC}" destId="{EEFF31A5-E147-4429-92CD-A704E4EF61DE}" srcOrd="1" destOrd="0" presId="urn:microsoft.com/office/officeart/2005/8/layout/orgChart1"/>
    <dgm:cxn modelId="{DF6B8329-B4F9-40D2-A622-09F0810CF4DB}" srcId="{6DF4A322-9E5B-4F2C-9CEA-EEA67969296A}" destId="{BEB4E68F-8268-41CC-981C-3534AC147D05}" srcOrd="2" destOrd="0" parTransId="{762155C4-44C9-4A44-B9B6-4EEF1484E78A}" sibTransId="{12270236-5E04-4A18-B22A-F26E45178209}"/>
    <dgm:cxn modelId="{36D95B2D-54FF-4E9D-8059-536530F196A4}" type="presOf" srcId="{8B1106E5-13AD-4C99-8188-208533068464}" destId="{620176A2-F408-4099-9EFD-0EB06A24A58E}" srcOrd="1" destOrd="0" presId="urn:microsoft.com/office/officeart/2005/8/layout/orgChart1"/>
    <dgm:cxn modelId="{D2A8E82D-27CA-439E-ACE3-1D09536B4FBD}" srcId="{6C81859B-A7B9-44CB-9FC8-7687CC9CBCCC}" destId="{D92364DC-8624-4D6E-89D2-9644589F6BB5}" srcOrd="0" destOrd="0" parTransId="{8629DEBB-7502-4E5A-96AD-0ACA6B87C121}" sibTransId="{D386DF4C-2195-4DA6-A07C-0085F9F5A74A}"/>
    <dgm:cxn modelId="{16E6802F-AF77-4D87-9BD6-02922C94D7D9}" type="presOf" srcId="{7CD15556-E221-45C3-82C6-A84BE2E152E1}" destId="{483DEE66-C6E5-493A-B6AC-E22C23CDD9FA}" srcOrd="0" destOrd="0" presId="urn:microsoft.com/office/officeart/2005/8/layout/orgChart1"/>
    <dgm:cxn modelId="{0ECEEE35-1A77-47C9-9026-B0AC92F7D56F}" type="presOf" srcId="{5782B5F8-2F73-4DFD-B56B-EA64E85A284A}" destId="{B0D3B13C-7109-44F9-9369-69A1CEF97A24}" srcOrd="0" destOrd="0" presId="urn:microsoft.com/office/officeart/2005/8/layout/orgChart1"/>
    <dgm:cxn modelId="{2200E641-2FC8-4E57-9B77-A8658C659A4B}" type="presOf" srcId="{E61A3806-E193-4914-AA9E-0A3AE23F30B2}" destId="{A379A4D2-225F-4B08-86EC-E65F7E1D0D43}" srcOrd="0" destOrd="0" presId="urn:microsoft.com/office/officeart/2005/8/layout/orgChart1"/>
    <dgm:cxn modelId="{1CDBD648-4A17-4914-B59B-C3A062A87FD4}" type="presOf" srcId="{D92364DC-8624-4D6E-89D2-9644589F6BB5}" destId="{87DE9B4A-E220-40A8-9018-6C036125D819}" srcOrd="0" destOrd="0" presId="urn:microsoft.com/office/officeart/2005/8/layout/orgChart1"/>
    <dgm:cxn modelId="{916FF14A-F4A3-48D8-8ACD-525DBBE59952}" type="presOf" srcId="{2C5F5F57-6ECA-4008-8456-AB85D2B68AC4}" destId="{5498F3CF-F05E-4F1C-A251-67E39D7593E4}" srcOrd="1" destOrd="0" presId="urn:microsoft.com/office/officeart/2005/8/layout/orgChart1"/>
    <dgm:cxn modelId="{084C2B4D-AD3E-4232-9538-8C3C6E51C213}" type="presOf" srcId="{3A66ACC3-D3BB-4526-9141-F3FDB7D588D3}" destId="{961892F3-4FE9-432B-BB45-F6B4D2ACC3D0}" srcOrd="0" destOrd="0" presId="urn:microsoft.com/office/officeart/2005/8/layout/orgChart1"/>
    <dgm:cxn modelId="{B084774D-B86E-41F2-B50D-BFEDD5A5B729}" srcId="{D92364DC-8624-4D6E-89D2-9644589F6BB5}" destId="{41850D22-81E7-45EA-93F6-B96D30D4E898}" srcOrd="2" destOrd="0" parTransId="{B59C5364-75AB-442A-A57D-28C6264E3E8C}" sibTransId="{31C07638-C6EC-4A3F-B138-DCAC065C885B}"/>
    <dgm:cxn modelId="{B56C224E-EFA2-438A-8592-202589694C10}" type="presOf" srcId="{C5DF7C8A-B15A-4F80-ABE8-1571263F495A}" destId="{CF25CDFC-85FF-479A-88D5-FBF38C3030E9}" srcOrd="1" destOrd="0" presId="urn:microsoft.com/office/officeart/2005/8/layout/orgChart1"/>
    <dgm:cxn modelId="{A1DE2253-D408-4520-A0F9-7A1AC654FC30}" srcId="{C5DF7C8A-B15A-4F80-ABE8-1571263F495A}" destId="{3A66ACC3-D3BB-4526-9141-F3FDB7D588D3}" srcOrd="0" destOrd="0" parTransId="{225F8AC3-CD69-4EDB-9B30-0CD5FA3F1C68}" sibTransId="{835D01CF-988A-4E4B-AF4A-F90028DFD354}"/>
    <dgm:cxn modelId="{2DB3E65A-86F9-44BD-B8BE-FBC8D6E082E7}" type="presOf" srcId="{43E6B4F8-F014-4C1A-A883-6664F50E4B7A}" destId="{3400D7E0-6B31-4E4E-80F8-38A000D39C99}" srcOrd="0" destOrd="0" presId="urn:microsoft.com/office/officeart/2005/8/layout/orgChart1"/>
    <dgm:cxn modelId="{11BF0262-30DF-4C56-ACA8-4A925B3C7AC0}" type="presOf" srcId="{E159A400-93F7-41D2-A91B-4DEBC1E7F10C}" destId="{CA047B91-2798-479C-8B12-5996406CEABB}" srcOrd="0" destOrd="0" presId="urn:microsoft.com/office/officeart/2005/8/layout/orgChart1"/>
    <dgm:cxn modelId="{71C6CE64-7007-464D-91D5-80314F0739A4}" type="presOf" srcId="{4CD14DF4-9665-4F80-98ED-B468A2925AA3}" destId="{7B4BF868-D05D-4FDD-B124-1F0239B0C9D9}" srcOrd="0" destOrd="0" presId="urn:microsoft.com/office/officeart/2005/8/layout/orgChart1"/>
    <dgm:cxn modelId="{6BB27E6B-AE18-454D-ACD1-8320B07B6EC1}" type="presOf" srcId="{2DBD527E-6F53-4230-BCB4-5CC3DDA8A63C}" destId="{8CD393DA-9D24-4C17-AECD-AF47A528F0EF}" srcOrd="1" destOrd="0" presId="urn:microsoft.com/office/officeart/2005/8/layout/orgChart1"/>
    <dgm:cxn modelId="{01BA926B-D195-4147-9F79-ECCC9B91326B}" type="presOf" srcId="{83D78BC9-E17D-4F0C-B858-29354A9D21FB}" destId="{67FF3ABB-C0BB-4178-B61E-B0EA61801FFE}" srcOrd="1" destOrd="0" presId="urn:microsoft.com/office/officeart/2005/8/layout/orgChart1"/>
    <dgm:cxn modelId="{D793C76B-3C39-4063-A169-F75183E53E5B}" type="presOf" srcId="{3A8B362F-A6CF-40F0-8A65-922FF2573421}" destId="{44F40E34-0E33-4E94-BA38-10C6B543428E}" srcOrd="1" destOrd="0" presId="urn:microsoft.com/office/officeart/2005/8/layout/orgChart1"/>
    <dgm:cxn modelId="{D59FE975-9E3B-4156-802B-3423E5A783D5}" type="presOf" srcId="{B59C5364-75AB-442A-A57D-28C6264E3E8C}" destId="{5F335C28-8120-40A8-B5A8-864A7D9F3CF2}" srcOrd="0" destOrd="0" presId="urn:microsoft.com/office/officeart/2005/8/layout/orgChart1"/>
    <dgm:cxn modelId="{D68B7E76-E344-4D40-B590-2D60CD80D677}" srcId="{4CD14DF4-9665-4F80-98ED-B468A2925AA3}" destId="{2C5F5F57-6ECA-4008-8456-AB85D2B68AC4}" srcOrd="2" destOrd="0" parTransId="{0E768E93-3310-4250-8C80-77AFF396DBBD}" sibTransId="{17282DF1-677E-4A44-A80E-63CB59194ACA}"/>
    <dgm:cxn modelId="{02364779-7B18-4F81-B4C9-8F0F56B0387F}" type="presOf" srcId="{225F8AC3-CD69-4EDB-9B30-0CD5FA3F1C68}" destId="{E66E1B10-BE4C-48B5-90CD-627CC203A862}" srcOrd="0" destOrd="0" presId="urn:microsoft.com/office/officeart/2005/8/layout/orgChart1"/>
    <dgm:cxn modelId="{1F8A3E7E-559A-4025-9A67-9F4BEE045F7C}" type="presOf" srcId="{D92364DC-8624-4D6E-89D2-9644589F6BB5}" destId="{E0E9F47A-7B70-4E0F-9F9D-C5B950DC946C}" srcOrd="1" destOrd="0" presId="urn:microsoft.com/office/officeart/2005/8/layout/orgChart1"/>
    <dgm:cxn modelId="{C974F880-E9DF-47C1-B4E9-BC88BAE102B6}" type="presOf" srcId="{6C81859B-A7B9-44CB-9FC8-7687CC9CBCCC}" destId="{E7B094AA-F229-45B1-8E77-7BD1518AA1DC}" srcOrd="0" destOrd="0" presId="urn:microsoft.com/office/officeart/2005/8/layout/orgChart1"/>
    <dgm:cxn modelId="{82B5D782-1B8E-49AD-A764-E88A067E7445}" srcId="{D92364DC-8624-4D6E-89D2-9644589F6BB5}" destId="{5782B5F8-2F73-4DFD-B56B-EA64E85A284A}" srcOrd="1" destOrd="0" parTransId="{9EA0EBBB-5299-423E-B5FD-62EA78F9814E}" sibTransId="{AAADD870-80F0-4B47-8E8F-4649D7BB8AB7}"/>
    <dgm:cxn modelId="{D3E3D982-CA58-44E3-A493-2B9E30C48D13}" srcId="{D92364DC-8624-4D6E-89D2-9644589F6BB5}" destId="{8B1106E5-13AD-4C99-8188-208533068464}" srcOrd="0" destOrd="0" parTransId="{6269C9B9-9070-4C3C-94AD-1C033DDA81F7}" sibTransId="{696459FA-BE79-4612-8B13-47DB674F714F}"/>
    <dgm:cxn modelId="{0F5FDA90-09C0-49F1-B365-EB9FA46D713F}" type="presOf" srcId="{2C5F5F57-6ECA-4008-8456-AB85D2B68AC4}" destId="{C0F321B2-3E97-4B1D-A8FA-2B7C8D062D82}" srcOrd="0" destOrd="0" presId="urn:microsoft.com/office/officeart/2005/8/layout/orgChart1"/>
    <dgm:cxn modelId="{1FF40591-9202-4D95-91CB-3C1E4A064C63}" srcId="{6C81859B-A7B9-44CB-9FC8-7687CC9CBCCC}" destId="{C5DF7C8A-B15A-4F80-ABE8-1571263F495A}" srcOrd="1" destOrd="0" parTransId="{E61A3806-E193-4914-AA9E-0A3AE23F30B2}" sibTransId="{5328554A-23F3-4594-A226-71A7467CD055}"/>
    <dgm:cxn modelId="{FF9D1B92-9694-494A-9F09-0EFE0BC20161}" type="presOf" srcId="{0E768E93-3310-4250-8C80-77AFF396DBBD}" destId="{0858E196-4DE5-4564-AC8C-D4F8A8B02FA0}" srcOrd="0" destOrd="0" presId="urn:microsoft.com/office/officeart/2005/8/layout/orgChart1"/>
    <dgm:cxn modelId="{3E20ED99-BFAA-412B-9712-A910239A6437}" type="presOf" srcId="{71BBCC25-BA44-4205-872C-DC9BA3E0FDF9}" destId="{091345E0-4270-419B-BBDF-F892D6094E9E}" srcOrd="1" destOrd="0" presId="urn:microsoft.com/office/officeart/2005/8/layout/orgChart1"/>
    <dgm:cxn modelId="{D479D0A2-2621-4E66-909A-514480F054A5}" type="presOf" srcId="{929E20FD-9402-48B4-B851-7410BDEBE27A}" destId="{A68D2BCD-7633-43E1-B07D-40CAB5AEE941}" srcOrd="0" destOrd="0" presId="urn:microsoft.com/office/officeart/2005/8/layout/orgChart1"/>
    <dgm:cxn modelId="{36BD26A5-08D5-4F9B-A7E2-9A5627A8940E}" type="presOf" srcId="{AA9515F4-C87D-4E0F-96FF-75CDA14BEED1}" destId="{C937F4F2-CE4F-4E3C-8B68-53135F0EA996}" srcOrd="0" destOrd="0" presId="urn:microsoft.com/office/officeart/2005/8/layout/orgChart1"/>
    <dgm:cxn modelId="{E1D86AA6-A813-412E-8997-45A347B2292A}" type="presOf" srcId="{83D78BC9-E17D-4F0C-B858-29354A9D21FB}" destId="{198E5EA4-319B-44F7-AD99-0A4101A5EB74}" srcOrd="0" destOrd="0" presId="urn:microsoft.com/office/officeart/2005/8/layout/orgChart1"/>
    <dgm:cxn modelId="{0B2156AC-CF94-4E63-8408-21D50D7209BE}" srcId="{BEB4E68F-8268-41CC-981C-3534AC147D05}" destId="{3A8B362F-A6CF-40F0-8A65-922FF2573421}" srcOrd="1" destOrd="0" parTransId="{929E20FD-9402-48B4-B851-7410BDEBE27A}" sibTransId="{55FBD669-2D92-4E46-90F8-A6471F7BAE77}"/>
    <dgm:cxn modelId="{CFEAAAAD-C7A6-4789-A734-5500E76BCEFD}" type="presOf" srcId="{41850D22-81E7-45EA-93F6-B96D30D4E898}" destId="{60937D03-8BD5-4828-B344-744E559A75A0}" srcOrd="0" destOrd="0" presId="urn:microsoft.com/office/officeart/2005/8/layout/orgChart1"/>
    <dgm:cxn modelId="{79F0F1AE-284C-41DB-8BD8-5A810CBDD151}" type="presOf" srcId="{97CCAF94-BFE0-4AED-847E-024D92EF85F7}" destId="{D4DCC66A-A662-4FE9-8DA8-29FA8CE6844A}" srcOrd="0" destOrd="0" presId="urn:microsoft.com/office/officeart/2005/8/layout/orgChart1"/>
    <dgm:cxn modelId="{9EEDBAB0-2D33-4F4C-AC29-06D2423D4FEE}" srcId="{6DF4A322-9E5B-4F2C-9CEA-EEA67969296A}" destId="{4CD14DF4-9665-4F80-98ED-B468A2925AA3}" srcOrd="1" destOrd="0" parTransId="{97CCAF94-BFE0-4AED-847E-024D92EF85F7}" sibTransId="{E62D3CFB-E2D7-45F8-9D8F-77EE1F1047C9}"/>
    <dgm:cxn modelId="{338114B1-71D7-49A3-98A2-72151E6F08DA}" type="presOf" srcId="{3A8B362F-A6CF-40F0-8A65-922FF2573421}" destId="{FE320254-F946-46EA-8091-004CE55FEC43}" srcOrd="0" destOrd="0" presId="urn:microsoft.com/office/officeart/2005/8/layout/orgChart1"/>
    <dgm:cxn modelId="{750DADB1-B6A5-4D70-819F-98F495648BDE}" type="presOf" srcId="{8B1106E5-13AD-4C99-8188-208533068464}" destId="{67970E88-E930-4727-B0EE-913B365240C9}" srcOrd="0" destOrd="0" presId="urn:microsoft.com/office/officeart/2005/8/layout/orgChart1"/>
    <dgm:cxn modelId="{752E16BB-F715-4910-9533-93123AD1FE8F}" srcId="{6DF4A322-9E5B-4F2C-9CEA-EEA67969296A}" destId="{6C81859B-A7B9-44CB-9FC8-7687CC9CBCCC}" srcOrd="0" destOrd="0" parTransId="{7CD15556-E221-45C3-82C6-A84BE2E152E1}" sibTransId="{25097A1A-C8FD-4104-9449-C0580ADCF71D}"/>
    <dgm:cxn modelId="{011A28BC-B6F3-4513-8B8E-5731C9AE8C25}" type="presOf" srcId="{762155C4-44C9-4A44-B9B6-4EEF1484E78A}" destId="{ACEE48AB-FD0F-4BD5-BAB6-EAF7A17809DB}" srcOrd="0" destOrd="0" presId="urn:microsoft.com/office/officeart/2005/8/layout/orgChart1"/>
    <dgm:cxn modelId="{23B335BE-62FD-46DE-9316-D56ACB115A9D}" type="presOf" srcId="{2DBD527E-6F53-4230-BCB4-5CC3DDA8A63C}" destId="{1EE126A6-96A6-4C97-ACB3-60B4160E01E5}" srcOrd="0" destOrd="0" presId="urn:microsoft.com/office/officeart/2005/8/layout/orgChart1"/>
    <dgm:cxn modelId="{A9E515C1-0B22-48F8-9FCB-FECC7FA6B61D}" type="presOf" srcId="{BEB4E68F-8268-41CC-981C-3534AC147D05}" destId="{961FCB01-893B-421D-AF97-97FEC3B2D941}" srcOrd="0" destOrd="0" presId="urn:microsoft.com/office/officeart/2005/8/layout/orgChart1"/>
    <dgm:cxn modelId="{A3A186C4-BB1F-4328-9FE2-4928CD00D267}" type="presOf" srcId="{C5DF7C8A-B15A-4F80-ABE8-1571263F495A}" destId="{08C6A750-662F-4023-8124-B0F4056EABAC}" srcOrd="0" destOrd="0" presId="urn:microsoft.com/office/officeart/2005/8/layout/orgChart1"/>
    <dgm:cxn modelId="{535C1FCB-C777-4984-B43A-3BA951AC82A8}" type="presOf" srcId="{71BBCC25-BA44-4205-872C-DC9BA3E0FDF9}" destId="{F7B0BAE7-4C64-4EB2-AA81-2281BCF228F9}" srcOrd="0" destOrd="0" presId="urn:microsoft.com/office/officeart/2005/8/layout/orgChart1"/>
    <dgm:cxn modelId="{5CAA64CD-21BD-4864-B712-06600FAA1E3F}" srcId="{4CD14DF4-9665-4F80-98ED-B468A2925AA3}" destId="{7A373ACE-0296-46F5-A949-E1D6C62D17DA}" srcOrd="1" destOrd="0" parTransId="{7F257E37-7A63-455B-A66E-94D48526B901}" sibTransId="{2AAC89B1-470D-4B42-80B1-2A36A4BDA262}"/>
    <dgm:cxn modelId="{6CC8FBD8-76AA-47C0-B678-CB047FD25B4D}" type="presOf" srcId="{6DF4A322-9E5B-4F2C-9CEA-EEA67969296A}" destId="{03E18580-9DDD-4A15-B683-F8A61466BB6F}" srcOrd="0" destOrd="0" presId="urn:microsoft.com/office/officeart/2005/8/layout/orgChart1"/>
    <dgm:cxn modelId="{77F323DA-8620-4557-A499-6FE235ADDDF9}" type="presOf" srcId="{BEB4E68F-8268-41CC-981C-3534AC147D05}" destId="{16AE5E07-A887-4D98-A21D-8A8678C15367}" srcOrd="1" destOrd="0" presId="urn:microsoft.com/office/officeart/2005/8/layout/orgChart1"/>
    <dgm:cxn modelId="{D12037DA-9BEC-4C4E-BDDF-149A7389D4D5}" type="presOf" srcId="{5782B5F8-2F73-4DFD-B56B-EA64E85A284A}" destId="{13604298-9565-4768-9DF3-EBB1FFCF7C6D}" srcOrd="1" destOrd="0" presId="urn:microsoft.com/office/officeart/2005/8/layout/orgChart1"/>
    <dgm:cxn modelId="{58055CE6-A1F3-41E0-8C08-195E78D7F27F}" type="presOf" srcId="{7A373ACE-0296-46F5-A949-E1D6C62D17DA}" destId="{F0BB0748-8FC1-49CD-8092-D374057A459A}" srcOrd="1" destOrd="0" presId="urn:microsoft.com/office/officeart/2005/8/layout/orgChart1"/>
    <dgm:cxn modelId="{95CD66E8-4DC9-44D7-96A9-F691685C80C9}" type="presOf" srcId="{A1D280C2-DB50-4A49-BABB-6E0E40932ED8}" destId="{85E66901-F484-4F79-8EF3-5D5AD0A90E06}" srcOrd="0" destOrd="0" presId="urn:microsoft.com/office/officeart/2005/8/layout/orgChart1"/>
    <dgm:cxn modelId="{079866EC-12DE-4280-84CF-CDD812034C0A}" type="presOf" srcId="{6269C9B9-9070-4C3C-94AD-1C033DDA81F7}" destId="{6C8F9079-6492-47E4-9E59-3B70C815BE8D}" srcOrd="0" destOrd="0" presId="urn:microsoft.com/office/officeart/2005/8/layout/orgChart1"/>
    <dgm:cxn modelId="{41280FF1-A55F-41C5-B351-3A60A824FECD}" srcId="{4CD14DF4-9665-4F80-98ED-B468A2925AA3}" destId="{71BBCC25-BA44-4205-872C-DC9BA3E0FDF9}" srcOrd="0" destOrd="0" parTransId="{E159A400-93F7-41D2-A91B-4DEBC1E7F10C}" sibTransId="{12EEEE06-7293-49A3-B728-58B8C873EF91}"/>
    <dgm:cxn modelId="{D90E17FD-2E3A-4403-A085-58760DC63170}" type="presOf" srcId="{4CD14DF4-9665-4F80-98ED-B468A2925AA3}" destId="{D00C4673-C7A1-4B79-8982-E6258E346877}" srcOrd="1" destOrd="0" presId="urn:microsoft.com/office/officeart/2005/8/layout/orgChart1"/>
    <dgm:cxn modelId="{7D0A6FFD-9C37-4A6E-9575-F20EBAEFB0F3}" srcId="{A1D280C2-DB50-4A49-BABB-6E0E40932ED8}" destId="{6DF4A322-9E5B-4F2C-9CEA-EEA67969296A}" srcOrd="0" destOrd="0" parTransId="{A79102F5-1D6A-4451-880A-1F7F2AC0963B}" sibTransId="{F305203A-CC93-4972-A1BC-A738421DA4E9}"/>
    <dgm:cxn modelId="{675A4805-7551-46A6-9613-50158889B4B5}" type="presParOf" srcId="{85E66901-F484-4F79-8EF3-5D5AD0A90E06}" destId="{D4E810E2-A5FF-49B0-BF9E-FDC46309A014}" srcOrd="0" destOrd="0" presId="urn:microsoft.com/office/officeart/2005/8/layout/orgChart1"/>
    <dgm:cxn modelId="{B834B8CE-CBAF-4146-B0F2-99EFA9E22502}" type="presParOf" srcId="{D4E810E2-A5FF-49B0-BF9E-FDC46309A014}" destId="{C24D7721-1606-4167-8FED-18C8548D4B57}" srcOrd="0" destOrd="0" presId="urn:microsoft.com/office/officeart/2005/8/layout/orgChart1"/>
    <dgm:cxn modelId="{C1F53917-2422-45D4-A175-1BDB2135FDE5}" type="presParOf" srcId="{C24D7721-1606-4167-8FED-18C8548D4B57}" destId="{03E18580-9DDD-4A15-B683-F8A61466BB6F}" srcOrd="0" destOrd="0" presId="urn:microsoft.com/office/officeart/2005/8/layout/orgChart1"/>
    <dgm:cxn modelId="{15106B81-6FBC-44D2-A9C5-D9FA803B16EF}" type="presParOf" srcId="{C24D7721-1606-4167-8FED-18C8548D4B57}" destId="{186C9A09-D09D-4D6D-BA58-04F3F2CAF541}" srcOrd="1" destOrd="0" presId="urn:microsoft.com/office/officeart/2005/8/layout/orgChart1"/>
    <dgm:cxn modelId="{83CB19F3-7967-45AF-8662-E754C4D1FD38}" type="presParOf" srcId="{D4E810E2-A5FF-49B0-BF9E-FDC46309A014}" destId="{3682E03E-EFB0-428B-B219-D592832C865C}" srcOrd="1" destOrd="0" presId="urn:microsoft.com/office/officeart/2005/8/layout/orgChart1"/>
    <dgm:cxn modelId="{526E8443-02A5-438A-B82D-EED9B2C97455}" type="presParOf" srcId="{3682E03E-EFB0-428B-B219-D592832C865C}" destId="{483DEE66-C6E5-493A-B6AC-E22C23CDD9FA}" srcOrd="0" destOrd="0" presId="urn:microsoft.com/office/officeart/2005/8/layout/orgChart1"/>
    <dgm:cxn modelId="{645F5FC5-D3C5-49C1-A2DC-BCB5D49AEE7D}" type="presParOf" srcId="{3682E03E-EFB0-428B-B219-D592832C865C}" destId="{D9639FAD-4308-4DB9-987A-82155C94DA86}" srcOrd="1" destOrd="0" presId="urn:microsoft.com/office/officeart/2005/8/layout/orgChart1"/>
    <dgm:cxn modelId="{DA4E1933-4B37-44C2-84E2-0090032F24EB}" type="presParOf" srcId="{D9639FAD-4308-4DB9-987A-82155C94DA86}" destId="{EF74D9F2-3A3A-4F80-BACC-D8F9D479A20A}" srcOrd="0" destOrd="0" presId="urn:microsoft.com/office/officeart/2005/8/layout/orgChart1"/>
    <dgm:cxn modelId="{D686134E-16E3-4C2E-B293-138086647D56}" type="presParOf" srcId="{EF74D9F2-3A3A-4F80-BACC-D8F9D479A20A}" destId="{E7B094AA-F229-45B1-8E77-7BD1518AA1DC}" srcOrd="0" destOrd="0" presId="urn:microsoft.com/office/officeart/2005/8/layout/orgChart1"/>
    <dgm:cxn modelId="{70E7FD8C-0106-4AE6-AA92-5B855B82F11E}" type="presParOf" srcId="{EF74D9F2-3A3A-4F80-BACC-D8F9D479A20A}" destId="{EEFF31A5-E147-4429-92CD-A704E4EF61DE}" srcOrd="1" destOrd="0" presId="urn:microsoft.com/office/officeart/2005/8/layout/orgChart1"/>
    <dgm:cxn modelId="{5756965A-79D7-433F-AE66-FF58C796A564}" type="presParOf" srcId="{D9639FAD-4308-4DB9-987A-82155C94DA86}" destId="{6D1A7CBA-5542-4EF8-A33B-9EA93C85C52B}" srcOrd="1" destOrd="0" presId="urn:microsoft.com/office/officeart/2005/8/layout/orgChart1"/>
    <dgm:cxn modelId="{FEDF8D2C-964F-4A25-8177-AAD55041A247}" type="presParOf" srcId="{6D1A7CBA-5542-4EF8-A33B-9EA93C85C52B}" destId="{B030EDD4-F7B0-45F3-8831-E2947ED673DA}" srcOrd="0" destOrd="0" presId="urn:microsoft.com/office/officeart/2005/8/layout/orgChart1"/>
    <dgm:cxn modelId="{308F7934-4DB0-41C6-9A1D-10268707EDE8}" type="presParOf" srcId="{6D1A7CBA-5542-4EF8-A33B-9EA93C85C52B}" destId="{0F4D69CE-56BC-4E60-8AD3-EE1C5F37AA0D}" srcOrd="1" destOrd="0" presId="urn:microsoft.com/office/officeart/2005/8/layout/orgChart1"/>
    <dgm:cxn modelId="{A8E4E554-CF28-47D7-B276-78175A937F4A}" type="presParOf" srcId="{0F4D69CE-56BC-4E60-8AD3-EE1C5F37AA0D}" destId="{F0EE9B79-46F1-4DCE-AA64-8F22CD11E085}" srcOrd="0" destOrd="0" presId="urn:microsoft.com/office/officeart/2005/8/layout/orgChart1"/>
    <dgm:cxn modelId="{0DD1B13F-B080-4495-932B-66E3258D8E9D}" type="presParOf" srcId="{F0EE9B79-46F1-4DCE-AA64-8F22CD11E085}" destId="{87DE9B4A-E220-40A8-9018-6C036125D819}" srcOrd="0" destOrd="0" presId="urn:microsoft.com/office/officeart/2005/8/layout/orgChart1"/>
    <dgm:cxn modelId="{C855C8B8-4F82-4982-8139-CF67D928BB29}" type="presParOf" srcId="{F0EE9B79-46F1-4DCE-AA64-8F22CD11E085}" destId="{E0E9F47A-7B70-4E0F-9F9D-C5B950DC946C}" srcOrd="1" destOrd="0" presId="urn:microsoft.com/office/officeart/2005/8/layout/orgChart1"/>
    <dgm:cxn modelId="{9B97E85D-3380-4750-8AB1-E5666B043812}" type="presParOf" srcId="{0F4D69CE-56BC-4E60-8AD3-EE1C5F37AA0D}" destId="{848852C3-CBC0-4BEA-9520-98759291D801}" srcOrd="1" destOrd="0" presId="urn:microsoft.com/office/officeart/2005/8/layout/orgChart1"/>
    <dgm:cxn modelId="{A2D73911-819E-4250-B717-58F06D4B2772}" type="presParOf" srcId="{848852C3-CBC0-4BEA-9520-98759291D801}" destId="{6C8F9079-6492-47E4-9E59-3B70C815BE8D}" srcOrd="0" destOrd="0" presId="urn:microsoft.com/office/officeart/2005/8/layout/orgChart1"/>
    <dgm:cxn modelId="{975D3879-58B1-4B99-B055-DE93881948F1}" type="presParOf" srcId="{848852C3-CBC0-4BEA-9520-98759291D801}" destId="{180C5D1D-E448-44BD-8A5C-57B9B91CF15B}" srcOrd="1" destOrd="0" presId="urn:microsoft.com/office/officeart/2005/8/layout/orgChart1"/>
    <dgm:cxn modelId="{CE760FE4-37F4-4C35-8A4F-D507F1CC6B27}" type="presParOf" srcId="{180C5D1D-E448-44BD-8A5C-57B9B91CF15B}" destId="{56363D1B-098E-4BA5-9C9D-38987A4DA1BC}" srcOrd="0" destOrd="0" presId="urn:microsoft.com/office/officeart/2005/8/layout/orgChart1"/>
    <dgm:cxn modelId="{FB387110-1B44-488E-9788-2199188692C7}" type="presParOf" srcId="{56363D1B-098E-4BA5-9C9D-38987A4DA1BC}" destId="{67970E88-E930-4727-B0EE-913B365240C9}" srcOrd="0" destOrd="0" presId="urn:microsoft.com/office/officeart/2005/8/layout/orgChart1"/>
    <dgm:cxn modelId="{1EA40E1A-3062-461F-A2FC-2DAC4FE11B87}" type="presParOf" srcId="{56363D1B-098E-4BA5-9C9D-38987A4DA1BC}" destId="{620176A2-F408-4099-9EFD-0EB06A24A58E}" srcOrd="1" destOrd="0" presId="urn:microsoft.com/office/officeart/2005/8/layout/orgChart1"/>
    <dgm:cxn modelId="{D06B8102-B124-4364-9F02-ADAE53E3386D}" type="presParOf" srcId="{180C5D1D-E448-44BD-8A5C-57B9B91CF15B}" destId="{9A914934-DE54-4EA2-B39D-B8E24F06CF47}" srcOrd="1" destOrd="0" presId="urn:microsoft.com/office/officeart/2005/8/layout/orgChart1"/>
    <dgm:cxn modelId="{0D5493F4-B0CE-49A2-BED9-DCC11AC36FBC}" type="presParOf" srcId="{180C5D1D-E448-44BD-8A5C-57B9B91CF15B}" destId="{444EAAA5-71E4-4E00-80DB-B341F4BCB5A1}" srcOrd="2" destOrd="0" presId="urn:microsoft.com/office/officeart/2005/8/layout/orgChart1"/>
    <dgm:cxn modelId="{67E6552F-4C66-44AD-9B04-65EF781F4B36}" type="presParOf" srcId="{848852C3-CBC0-4BEA-9520-98759291D801}" destId="{4D2CE13F-4544-4F2C-926F-17EC00646E83}" srcOrd="2" destOrd="0" presId="urn:microsoft.com/office/officeart/2005/8/layout/orgChart1"/>
    <dgm:cxn modelId="{2A70E0B0-47C3-433D-8BF6-7AF1EC93BEB6}" type="presParOf" srcId="{848852C3-CBC0-4BEA-9520-98759291D801}" destId="{25049E8C-92D5-45B7-B85B-0EFA5C66A565}" srcOrd="3" destOrd="0" presId="urn:microsoft.com/office/officeart/2005/8/layout/orgChart1"/>
    <dgm:cxn modelId="{67DC10BA-DB18-4E14-AD43-799F303098FC}" type="presParOf" srcId="{25049E8C-92D5-45B7-B85B-0EFA5C66A565}" destId="{23BBD169-0436-4570-9170-5AC2716925AB}" srcOrd="0" destOrd="0" presId="urn:microsoft.com/office/officeart/2005/8/layout/orgChart1"/>
    <dgm:cxn modelId="{A745F4C0-C670-403E-AE14-CFDA93BFD2E4}" type="presParOf" srcId="{23BBD169-0436-4570-9170-5AC2716925AB}" destId="{B0D3B13C-7109-44F9-9369-69A1CEF97A24}" srcOrd="0" destOrd="0" presId="urn:microsoft.com/office/officeart/2005/8/layout/orgChart1"/>
    <dgm:cxn modelId="{CB357DCE-3903-413C-9494-14706407A023}" type="presParOf" srcId="{23BBD169-0436-4570-9170-5AC2716925AB}" destId="{13604298-9565-4768-9DF3-EBB1FFCF7C6D}" srcOrd="1" destOrd="0" presId="urn:microsoft.com/office/officeart/2005/8/layout/orgChart1"/>
    <dgm:cxn modelId="{004508A1-DBC6-4735-AFAB-50B5CEC0A9C3}" type="presParOf" srcId="{25049E8C-92D5-45B7-B85B-0EFA5C66A565}" destId="{80785757-40D7-4A2F-A4B9-925A1CF6D09A}" srcOrd="1" destOrd="0" presId="urn:microsoft.com/office/officeart/2005/8/layout/orgChart1"/>
    <dgm:cxn modelId="{845AA02C-0D51-4951-AFE0-8605B8AE991E}" type="presParOf" srcId="{25049E8C-92D5-45B7-B85B-0EFA5C66A565}" destId="{6FAA3D10-41E8-41C6-AC43-0E157980B500}" srcOrd="2" destOrd="0" presId="urn:microsoft.com/office/officeart/2005/8/layout/orgChart1"/>
    <dgm:cxn modelId="{6D0E52AC-E676-4E92-8DB6-7EC8575CD310}" type="presParOf" srcId="{848852C3-CBC0-4BEA-9520-98759291D801}" destId="{5F335C28-8120-40A8-B5A8-864A7D9F3CF2}" srcOrd="4" destOrd="0" presId="urn:microsoft.com/office/officeart/2005/8/layout/orgChart1"/>
    <dgm:cxn modelId="{06AF121A-A2CB-4091-B8F4-0BFF97877D50}" type="presParOf" srcId="{848852C3-CBC0-4BEA-9520-98759291D801}" destId="{06D9CEB6-3810-481F-B733-DC876066D49C}" srcOrd="5" destOrd="0" presId="urn:microsoft.com/office/officeart/2005/8/layout/orgChart1"/>
    <dgm:cxn modelId="{23656F8E-D8B1-4A28-9C86-E35220E29D2F}" type="presParOf" srcId="{06D9CEB6-3810-481F-B733-DC876066D49C}" destId="{CB83A761-E675-4590-A03B-F6813BE2FBDF}" srcOrd="0" destOrd="0" presId="urn:microsoft.com/office/officeart/2005/8/layout/orgChart1"/>
    <dgm:cxn modelId="{9803CBB7-43C9-43B6-A32E-099EF1011A47}" type="presParOf" srcId="{CB83A761-E675-4590-A03B-F6813BE2FBDF}" destId="{60937D03-8BD5-4828-B344-744E559A75A0}" srcOrd="0" destOrd="0" presId="urn:microsoft.com/office/officeart/2005/8/layout/orgChart1"/>
    <dgm:cxn modelId="{7E68A76C-E31F-4058-AF95-09B407ED17E2}" type="presParOf" srcId="{CB83A761-E675-4590-A03B-F6813BE2FBDF}" destId="{3518D3C0-AB67-4498-B28B-095A29E137A4}" srcOrd="1" destOrd="0" presId="urn:microsoft.com/office/officeart/2005/8/layout/orgChart1"/>
    <dgm:cxn modelId="{2C00C5FB-DE3C-4404-9717-B2B67C1085D3}" type="presParOf" srcId="{06D9CEB6-3810-481F-B733-DC876066D49C}" destId="{F05F343D-66BC-4B3B-99A8-EDFC871D0232}" srcOrd="1" destOrd="0" presId="urn:microsoft.com/office/officeart/2005/8/layout/orgChart1"/>
    <dgm:cxn modelId="{8D20C442-21A1-47D6-92BD-B194D35969D9}" type="presParOf" srcId="{06D9CEB6-3810-481F-B733-DC876066D49C}" destId="{23707EA9-A271-41FD-82BF-92B28F86FE23}" srcOrd="2" destOrd="0" presId="urn:microsoft.com/office/officeart/2005/8/layout/orgChart1"/>
    <dgm:cxn modelId="{2A60A3C0-0F7C-4DA9-88E1-D6F74078886E}" type="presParOf" srcId="{0F4D69CE-56BC-4E60-8AD3-EE1C5F37AA0D}" destId="{719082A6-E83B-433C-A11F-6A009698B453}" srcOrd="2" destOrd="0" presId="urn:microsoft.com/office/officeart/2005/8/layout/orgChart1"/>
    <dgm:cxn modelId="{768EBF7F-AFDB-4A4E-BB4E-EF42A029FF11}" type="presParOf" srcId="{6D1A7CBA-5542-4EF8-A33B-9EA93C85C52B}" destId="{A379A4D2-225F-4B08-86EC-E65F7E1D0D43}" srcOrd="2" destOrd="0" presId="urn:microsoft.com/office/officeart/2005/8/layout/orgChart1"/>
    <dgm:cxn modelId="{47FC65B3-677F-437C-BCC2-FA57965CEFCF}" type="presParOf" srcId="{6D1A7CBA-5542-4EF8-A33B-9EA93C85C52B}" destId="{28D32605-7A27-4282-BA8C-D785CA1071C4}" srcOrd="3" destOrd="0" presId="urn:microsoft.com/office/officeart/2005/8/layout/orgChart1"/>
    <dgm:cxn modelId="{632A8E0F-8B3E-4F10-B457-6A64B2C2AEDA}" type="presParOf" srcId="{28D32605-7A27-4282-BA8C-D785CA1071C4}" destId="{0E6E9D15-CBF2-4C75-B484-5D7A267CDA72}" srcOrd="0" destOrd="0" presId="urn:microsoft.com/office/officeart/2005/8/layout/orgChart1"/>
    <dgm:cxn modelId="{33682C3B-41B4-4A52-8FA6-FE8987C984E2}" type="presParOf" srcId="{0E6E9D15-CBF2-4C75-B484-5D7A267CDA72}" destId="{08C6A750-662F-4023-8124-B0F4056EABAC}" srcOrd="0" destOrd="0" presId="urn:microsoft.com/office/officeart/2005/8/layout/orgChart1"/>
    <dgm:cxn modelId="{718EDC92-04D2-41CB-AA06-45AA927D6446}" type="presParOf" srcId="{0E6E9D15-CBF2-4C75-B484-5D7A267CDA72}" destId="{CF25CDFC-85FF-479A-88D5-FBF38C3030E9}" srcOrd="1" destOrd="0" presId="urn:microsoft.com/office/officeart/2005/8/layout/orgChart1"/>
    <dgm:cxn modelId="{1CAF585C-AB9C-44EC-A087-8EF23985A570}" type="presParOf" srcId="{28D32605-7A27-4282-BA8C-D785CA1071C4}" destId="{B7B0C867-6F34-47FA-A97D-45D9E76EBA4A}" srcOrd="1" destOrd="0" presId="urn:microsoft.com/office/officeart/2005/8/layout/orgChart1"/>
    <dgm:cxn modelId="{059F44F8-E690-4008-8BEA-0272B757384F}" type="presParOf" srcId="{B7B0C867-6F34-47FA-A97D-45D9E76EBA4A}" destId="{E66E1B10-BE4C-48B5-90CD-627CC203A862}" srcOrd="0" destOrd="0" presId="urn:microsoft.com/office/officeart/2005/8/layout/orgChart1"/>
    <dgm:cxn modelId="{B37D726A-C0D3-49B8-8671-B2339AE3D9DC}" type="presParOf" srcId="{B7B0C867-6F34-47FA-A97D-45D9E76EBA4A}" destId="{24957740-CC1E-4BA0-BFCD-FB301590E63A}" srcOrd="1" destOrd="0" presId="urn:microsoft.com/office/officeart/2005/8/layout/orgChart1"/>
    <dgm:cxn modelId="{038BF329-8D72-4F65-A485-3DD4F50B7AD8}" type="presParOf" srcId="{24957740-CC1E-4BA0-BFCD-FB301590E63A}" destId="{47A01190-A9A8-4038-AB2C-0DD022740565}" srcOrd="0" destOrd="0" presId="urn:microsoft.com/office/officeart/2005/8/layout/orgChart1"/>
    <dgm:cxn modelId="{DE8AD3EF-FDEA-4001-A984-EF3D0A7A13A5}" type="presParOf" srcId="{47A01190-A9A8-4038-AB2C-0DD022740565}" destId="{961892F3-4FE9-432B-BB45-F6B4D2ACC3D0}" srcOrd="0" destOrd="0" presId="urn:microsoft.com/office/officeart/2005/8/layout/orgChart1"/>
    <dgm:cxn modelId="{B5AA3F2C-9D32-4105-A79D-BB0B8770A2B8}" type="presParOf" srcId="{47A01190-A9A8-4038-AB2C-0DD022740565}" destId="{215A67FF-43AA-4982-A4B2-BB4AE4101994}" srcOrd="1" destOrd="0" presId="urn:microsoft.com/office/officeart/2005/8/layout/orgChart1"/>
    <dgm:cxn modelId="{2026FF5E-F204-4D4E-845A-D7134B9B0E4C}" type="presParOf" srcId="{24957740-CC1E-4BA0-BFCD-FB301590E63A}" destId="{036F1A84-21BB-4E09-9FF6-5C1F0D6FA360}" srcOrd="1" destOrd="0" presId="urn:microsoft.com/office/officeart/2005/8/layout/orgChart1"/>
    <dgm:cxn modelId="{60BCB783-05B6-4AD0-91A7-B8A6C01373C3}" type="presParOf" srcId="{24957740-CC1E-4BA0-BFCD-FB301590E63A}" destId="{706779F4-5C2A-43DD-B8ED-D74B5C15283A}" srcOrd="2" destOrd="0" presId="urn:microsoft.com/office/officeart/2005/8/layout/orgChart1"/>
    <dgm:cxn modelId="{35A839E9-3037-4785-88FD-2B2F1D6CE50C}" type="presParOf" srcId="{B7B0C867-6F34-47FA-A97D-45D9E76EBA4A}" destId="{C937F4F2-CE4F-4E3C-8B68-53135F0EA996}" srcOrd="2" destOrd="0" presId="urn:microsoft.com/office/officeart/2005/8/layout/orgChart1"/>
    <dgm:cxn modelId="{0D8C8D48-3D8B-4FC4-BAA3-0B83D215804D}" type="presParOf" srcId="{B7B0C867-6F34-47FA-A97D-45D9E76EBA4A}" destId="{34224C97-5109-4839-9BAC-DB57F40A10CF}" srcOrd="3" destOrd="0" presId="urn:microsoft.com/office/officeart/2005/8/layout/orgChart1"/>
    <dgm:cxn modelId="{34FC969A-657C-4972-BAF3-CDBDF79EDFB3}" type="presParOf" srcId="{34224C97-5109-4839-9BAC-DB57F40A10CF}" destId="{78419C07-4F8C-462C-A276-699879395C47}" srcOrd="0" destOrd="0" presId="urn:microsoft.com/office/officeart/2005/8/layout/orgChart1"/>
    <dgm:cxn modelId="{DF9927CD-4032-4375-8E32-B2F7C720EBAF}" type="presParOf" srcId="{78419C07-4F8C-462C-A276-699879395C47}" destId="{198E5EA4-319B-44F7-AD99-0A4101A5EB74}" srcOrd="0" destOrd="0" presId="urn:microsoft.com/office/officeart/2005/8/layout/orgChart1"/>
    <dgm:cxn modelId="{64A912EF-A506-496A-9C12-25F081657F4A}" type="presParOf" srcId="{78419C07-4F8C-462C-A276-699879395C47}" destId="{67FF3ABB-C0BB-4178-B61E-B0EA61801FFE}" srcOrd="1" destOrd="0" presId="urn:microsoft.com/office/officeart/2005/8/layout/orgChart1"/>
    <dgm:cxn modelId="{51C917BA-65D4-43D2-8243-522E4D46D7A0}" type="presParOf" srcId="{34224C97-5109-4839-9BAC-DB57F40A10CF}" destId="{759A4317-1124-45AB-9B7B-2C8DDFE5F37E}" srcOrd="1" destOrd="0" presId="urn:microsoft.com/office/officeart/2005/8/layout/orgChart1"/>
    <dgm:cxn modelId="{4D18270D-432A-4C18-ACF0-8DA0CB375E50}" type="presParOf" srcId="{34224C97-5109-4839-9BAC-DB57F40A10CF}" destId="{28560AE2-FEE0-4925-9F88-7A17CDFBFA2D}" srcOrd="2" destOrd="0" presId="urn:microsoft.com/office/officeart/2005/8/layout/orgChart1"/>
    <dgm:cxn modelId="{7C4D4BE9-7AFF-44D2-BBE5-70209A31FE0F}" type="presParOf" srcId="{28D32605-7A27-4282-BA8C-D785CA1071C4}" destId="{87823B1D-8191-4B89-A0C7-6BCA08C16D72}" srcOrd="2" destOrd="0" presId="urn:microsoft.com/office/officeart/2005/8/layout/orgChart1"/>
    <dgm:cxn modelId="{E6B1F25E-F745-4361-BE83-9FB10E20148A}" type="presParOf" srcId="{D9639FAD-4308-4DB9-987A-82155C94DA86}" destId="{B0CEB2B6-B419-4749-BE4B-C070AB7C0E00}" srcOrd="2" destOrd="0" presId="urn:microsoft.com/office/officeart/2005/8/layout/orgChart1"/>
    <dgm:cxn modelId="{912F21B9-1C6B-4CC6-83A3-672DDC413F8C}" type="presParOf" srcId="{3682E03E-EFB0-428B-B219-D592832C865C}" destId="{D4DCC66A-A662-4FE9-8DA8-29FA8CE6844A}" srcOrd="2" destOrd="0" presId="urn:microsoft.com/office/officeart/2005/8/layout/orgChart1"/>
    <dgm:cxn modelId="{1A0F0F5F-BC26-4921-8341-F27D584A92E5}" type="presParOf" srcId="{3682E03E-EFB0-428B-B219-D592832C865C}" destId="{3033E6B8-FC54-495F-9A73-EAF3CF32BAAD}" srcOrd="3" destOrd="0" presId="urn:microsoft.com/office/officeart/2005/8/layout/orgChart1"/>
    <dgm:cxn modelId="{754A3A8B-6294-43DA-B168-03AF7D1829F6}" type="presParOf" srcId="{3033E6B8-FC54-495F-9A73-EAF3CF32BAAD}" destId="{3A51970C-8359-4093-8AEB-33A582B8F8FC}" srcOrd="0" destOrd="0" presId="urn:microsoft.com/office/officeart/2005/8/layout/orgChart1"/>
    <dgm:cxn modelId="{7D007362-43F4-473B-AF10-9D1CA54D8F67}" type="presParOf" srcId="{3A51970C-8359-4093-8AEB-33A582B8F8FC}" destId="{7B4BF868-D05D-4FDD-B124-1F0239B0C9D9}" srcOrd="0" destOrd="0" presId="urn:microsoft.com/office/officeart/2005/8/layout/orgChart1"/>
    <dgm:cxn modelId="{97FC1EE8-5D50-4454-A641-3A85C2322654}" type="presParOf" srcId="{3A51970C-8359-4093-8AEB-33A582B8F8FC}" destId="{D00C4673-C7A1-4B79-8982-E6258E346877}" srcOrd="1" destOrd="0" presId="urn:microsoft.com/office/officeart/2005/8/layout/orgChart1"/>
    <dgm:cxn modelId="{F7214A7E-B7C3-4E8B-95D9-500E1CE58029}" type="presParOf" srcId="{3033E6B8-FC54-495F-9A73-EAF3CF32BAAD}" destId="{10CB4CD2-3C19-48EC-A0AB-B7A663557381}" srcOrd="1" destOrd="0" presId="urn:microsoft.com/office/officeart/2005/8/layout/orgChart1"/>
    <dgm:cxn modelId="{57DB9529-52FC-49A1-838B-13EB0E5302C3}" type="presParOf" srcId="{10CB4CD2-3C19-48EC-A0AB-B7A663557381}" destId="{CA047B91-2798-479C-8B12-5996406CEABB}" srcOrd="0" destOrd="0" presId="urn:microsoft.com/office/officeart/2005/8/layout/orgChart1"/>
    <dgm:cxn modelId="{392FA12C-53D0-4C43-838E-4033E26D5DED}" type="presParOf" srcId="{10CB4CD2-3C19-48EC-A0AB-B7A663557381}" destId="{36E9441E-D12B-45C2-A432-EA5299298B22}" srcOrd="1" destOrd="0" presId="urn:microsoft.com/office/officeart/2005/8/layout/orgChart1"/>
    <dgm:cxn modelId="{E8AE81AC-6E38-4273-B9F4-2FED961038F0}" type="presParOf" srcId="{36E9441E-D12B-45C2-A432-EA5299298B22}" destId="{8063FB2F-DD2E-4B2B-8C98-58A5289F7327}" srcOrd="0" destOrd="0" presId="urn:microsoft.com/office/officeart/2005/8/layout/orgChart1"/>
    <dgm:cxn modelId="{4F07483A-E375-49F7-9F94-117F30A036A0}" type="presParOf" srcId="{8063FB2F-DD2E-4B2B-8C98-58A5289F7327}" destId="{F7B0BAE7-4C64-4EB2-AA81-2281BCF228F9}" srcOrd="0" destOrd="0" presId="urn:microsoft.com/office/officeart/2005/8/layout/orgChart1"/>
    <dgm:cxn modelId="{0361655A-D8F0-49EA-9FE4-D961C3E5B244}" type="presParOf" srcId="{8063FB2F-DD2E-4B2B-8C98-58A5289F7327}" destId="{091345E0-4270-419B-BBDF-F892D6094E9E}" srcOrd="1" destOrd="0" presId="urn:microsoft.com/office/officeart/2005/8/layout/orgChart1"/>
    <dgm:cxn modelId="{59004BA9-2BAB-41A6-9A39-53D001C81A42}" type="presParOf" srcId="{36E9441E-D12B-45C2-A432-EA5299298B22}" destId="{D67E4CC5-972F-454E-88EF-D63EA91AB6D9}" srcOrd="1" destOrd="0" presId="urn:microsoft.com/office/officeart/2005/8/layout/orgChart1"/>
    <dgm:cxn modelId="{76F7F162-3449-47B1-9F49-E36914B13259}" type="presParOf" srcId="{36E9441E-D12B-45C2-A432-EA5299298B22}" destId="{5FE0811B-CD81-44C9-B71B-9772E074B8D1}" srcOrd="2" destOrd="0" presId="urn:microsoft.com/office/officeart/2005/8/layout/orgChart1"/>
    <dgm:cxn modelId="{4D6082D5-414D-4033-8235-C74A9A058DB6}" type="presParOf" srcId="{10CB4CD2-3C19-48EC-A0AB-B7A663557381}" destId="{458F6C23-9020-40B4-BC47-41C3AA44B927}" srcOrd="2" destOrd="0" presId="urn:microsoft.com/office/officeart/2005/8/layout/orgChart1"/>
    <dgm:cxn modelId="{EE990892-C6EA-4071-92DF-7768D260A9D4}" type="presParOf" srcId="{10CB4CD2-3C19-48EC-A0AB-B7A663557381}" destId="{15C258E1-5BBD-4C2A-B395-E5E54BDE8193}" srcOrd="3" destOrd="0" presId="urn:microsoft.com/office/officeart/2005/8/layout/orgChart1"/>
    <dgm:cxn modelId="{521AAF1E-904A-494E-AA37-4137882F3E73}" type="presParOf" srcId="{15C258E1-5BBD-4C2A-B395-E5E54BDE8193}" destId="{45BDB481-B0EF-4D74-8434-91EDD227E60A}" srcOrd="0" destOrd="0" presId="urn:microsoft.com/office/officeart/2005/8/layout/orgChart1"/>
    <dgm:cxn modelId="{FE53D88E-5DAC-4B73-9689-E807EAB3C2E9}" type="presParOf" srcId="{45BDB481-B0EF-4D74-8434-91EDD227E60A}" destId="{C8179265-22A5-4FE2-9386-743F5409F94D}" srcOrd="0" destOrd="0" presId="urn:microsoft.com/office/officeart/2005/8/layout/orgChart1"/>
    <dgm:cxn modelId="{80631896-1A69-4907-9B10-1F67AB53C70A}" type="presParOf" srcId="{45BDB481-B0EF-4D74-8434-91EDD227E60A}" destId="{F0BB0748-8FC1-49CD-8092-D374057A459A}" srcOrd="1" destOrd="0" presId="urn:microsoft.com/office/officeart/2005/8/layout/orgChart1"/>
    <dgm:cxn modelId="{2AAEB4BA-D188-4530-ADBA-94076E7A71BD}" type="presParOf" srcId="{15C258E1-5BBD-4C2A-B395-E5E54BDE8193}" destId="{F4ACC238-D7B6-46A9-9EF6-9729C8689B38}" srcOrd="1" destOrd="0" presId="urn:microsoft.com/office/officeart/2005/8/layout/orgChart1"/>
    <dgm:cxn modelId="{619C39CD-AA55-4E31-81D7-9306615B96EB}" type="presParOf" srcId="{15C258E1-5BBD-4C2A-B395-E5E54BDE8193}" destId="{1262C067-D5F4-4119-84EB-2A840FB2EE86}" srcOrd="2" destOrd="0" presId="urn:microsoft.com/office/officeart/2005/8/layout/orgChart1"/>
    <dgm:cxn modelId="{AA86D504-003D-48BD-A45A-46906A82D0D3}" type="presParOf" srcId="{10CB4CD2-3C19-48EC-A0AB-B7A663557381}" destId="{0858E196-4DE5-4564-AC8C-D4F8A8B02FA0}" srcOrd="4" destOrd="0" presId="urn:microsoft.com/office/officeart/2005/8/layout/orgChart1"/>
    <dgm:cxn modelId="{ACFAA30F-A6E4-41A3-8AEA-6FBFECE7CE74}" type="presParOf" srcId="{10CB4CD2-3C19-48EC-A0AB-B7A663557381}" destId="{2FCBDF46-CEF0-4286-8EF5-3E98748D8BAD}" srcOrd="5" destOrd="0" presId="urn:microsoft.com/office/officeart/2005/8/layout/orgChart1"/>
    <dgm:cxn modelId="{3CDA91B1-2986-4312-ABA2-0419E0287E31}" type="presParOf" srcId="{2FCBDF46-CEF0-4286-8EF5-3E98748D8BAD}" destId="{60745FAF-A8D7-4AE5-8FA1-60582A568D27}" srcOrd="0" destOrd="0" presId="urn:microsoft.com/office/officeart/2005/8/layout/orgChart1"/>
    <dgm:cxn modelId="{CD3CE37F-7915-4639-9960-48BB74815ECB}" type="presParOf" srcId="{60745FAF-A8D7-4AE5-8FA1-60582A568D27}" destId="{C0F321B2-3E97-4B1D-A8FA-2B7C8D062D82}" srcOrd="0" destOrd="0" presId="urn:microsoft.com/office/officeart/2005/8/layout/orgChart1"/>
    <dgm:cxn modelId="{B36501D2-1977-4447-8E03-653B65765CBA}" type="presParOf" srcId="{60745FAF-A8D7-4AE5-8FA1-60582A568D27}" destId="{5498F3CF-F05E-4F1C-A251-67E39D7593E4}" srcOrd="1" destOrd="0" presId="urn:microsoft.com/office/officeart/2005/8/layout/orgChart1"/>
    <dgm:cxn modelId="{94D7F0A7-9060-4B09-BD99-246605A5AB69}" type="presParOf" srcId="{2FCBDF46-CEF0-4286-8EF5-3E98748D8BAD}" destId="{A8370500-B12F-40C7-921C-5FB0CA17C2DC}" srcOrd="1" destOrd="0" presId="urn:microsoft.com/office/officeart/2005/8/layout/orgChart1"/>
    <dgm:cxn modelId="{40D0AAC9-B0FE-474B-8F0E-C303CA28EDAD}" type="presParOf" srcId="{2FCBDF46-CEF0-4286-8EF5-3E98748D8BAD}" destId="{38A7E582-919D-4100-BBD4-062DC3907F4E}" srcOrd="2" destOrd="0" presId="urn:microsoft.com/office/officeart/2005/8/layout/orgChart1"/>
    <dgm:cxn modelId="{A5FBA658-2075-4D57-A19E-817B45F016E5}" type="presParOf" srcId="{3033E6B8-FC54-495F-9A73-EAF3CF32BAAD}" destId="{06849EEA-6F41-4291-B785-C0A156030EA1}" srcOrd="2" destOrd="0" presId="urn:microsoft.com/office/officeart/2005/8/layout/orgChart1"/>
    <dgm:cxn modelId="{7ACF02FB-C865-445E-940A-7EAC281AF683}" type="presParOf" srcId="{3682E03E-EFB0-428B-B219-D592832C865C}" destId="{ACEE48AB-FD0F-4BD5-BAB6-EAF7A17809DB}" srcOrd="4" destOrd="0" presId="urn:microsoft.com/office/officeart/2005/8/layout/orgChart1"/>
    <dgm:cxn modelId="{2CBF36B2-8B2B-45A0-82CA-9FFD13C8648F}" type="presParOf" srcId="{3682E03E-EFB0-428B-B219-D592832C865C}" destId="{453B9CAB-C5CB-4927-B397-6DE3963C231D}" srcOrd="5" destOrd="0" presId="urn:microsoft.com/office/officeart/2005/8/layout/orgChart1"/>
    <dgm:cxn modelId="{B52FDE4B-D1E4-45E8-878B-0D4F66799552}" type="presParOf" srcId="{453B9CAB-C5CB-4927-B397-6DE3963C231D}" destId="{0B87D070-CDC0-4F0E-993E-77A0AAFEAD72}" srcOrd="0" destOrd="0" presId="urn:microsoft.com/office/officeart/2005/8/layout/orgChart1"/>
    <dgm:cxn modelId="{5037C2AE-6345-463C-A32C-C9EC643B3A59}" type="presParOf" srcId="{0B87D070-CDC0-4F0E-993E-77A0AAFEAD72}" destId="{961FCB01-893B-421D-AF97-97FEC3B2D941}" srcOrd="0" destOrd="0" presId="urn:microsoft.com/office/officeart/2005/8/layout/orgChart1"/>
    <dgm:cxn modelId="{762A58A6-B44E-4594-9FAF-E8290D9B846B}" type="presParOf" srcId="{0B87D070-CDC0-4F0E-993E-77A0AAFEAD72}" destId="{16AE5E07-A887-4D98-A21D-8A8678C15367}" srcOrd="1" destOrd="0" presId="urn:microsoft.com/office/officeart/2005/8/layout/orgChart1"/>
    <dgm:cxn modelId="{5AE056E1-5495-4614-B9FB-39DD237430A3}" type="presParOf" srcId="{453B9CAB-C5CB-4927-B397-6DE3963C231D}" destId="{A448545B-E900-4E6E-8278-271C9C92C52A}" srcOrd="1" destOrd="0" presId="urn:microsoft.com/office/officeart/2005/8/layout/orgChart1"/>
    <dgm:cxn modelId="{FBB72EB4-94DF-4406-B811-3908A90B26A8}" type="presParOf" srcId="{A448545B-E900-4E6E-8278-271C9C92C52A}" destId="{3400D7E0-6B31-4E4E-80F8-38A000D39C99}" srcOrd="0" destOrd="0" presId="urn:microsoft.com/office/officeart/2005/8/layout/orgChart1"/>
    <dgm:cxn modelId="{5DDCFC0A-D7F4-401F-94EA-097FC08313B7}" type="presParOf" srcId="{A448545B-E900-4E6E-8278-271C9C92C52A}" destId="{3FD12876-5866-4624-9AFE-1CDD792229B3}" srcOrd="1" destOrd="0" presId="urn:microsoft.com/office/officeart/2005/8/layout/orgChart1"/>
    <dgm:cxn modelId="{A8A8588F-6BEA-4D42-8401-50125C7C5671}" type="presParOf" srcId="{3FD12876-5866-4624-9AFE-1CDD792229B3}" destId="{E054078C-4D8F-434B-B701-7F118BE00908}" srcOrd="0" destOrd="0" presId="urn:microsoft.com/office/officeart/2005/8/layout/orgChart1"/>
    <dgm:cxn modelId="{7A5A14E8-6DB5-491B-B633-693383BA8C3B}" type="presParOf" srcId="{E054078C-4D8F-434B-B701-7F118BE00908}" destId="{1EE126A6-96A6-4C97-ACB3-60B4160E01E5}" srcOrd="0" destOrd="0" presId="urn:microsoft.com/office/officeart/2005/8/layout/orgChart1"/>
    <dgm:cxn modelId="{F761E672-817B-449B-BBE7-299B2142FE1A}" type="presParOf" srcId="{E054078C-4D8F-434B-B701-7F118BE00908}" destId="{8CD393DA-9D24-4C17-AECD-AF47A528F0EF}" srcOrd="1" destOrd="0" presId="urn:microsoft.com/office/officeart/2005/8/layout/orgChart1"/>
    <dgm:cxn modelId="{50FB9F06-3997-45C1-AC9F-99C6B3AA5589}" type="presParOf" srcId="{3FD12876-5866-4624-9AFE-1CDD792229B3}" destId="{9B3F02CD-6719-496C-8081-6D36E2D2C31A}" srcOrd="1" destOrd="0" presId="urn:microsoft.com/office/officeart/2005/8/layout/orgChart1"/>
    <dgm:cxn modelId="{DA7DF98B-C778-4448-A806-51AC3B9A6AAC}" type="presParOf" srcId="{3FD12876-5866-4624-9AFE-1CDD792229B3}" destId="{EC077051-0489-482C-A3E3-8A56C9BDEBB1}" srcOrd="2" destOrd="0" presId="urn:microsoft.com/office/officeart/2005/8/layout/orgChart1"/>
    <dgm:cxn modelId="{3DA01404-712B-4B6F-A1F4-8A4B47069AA7}" type="presParOf" srcId="{A448545B-E900-4E6E-8278-271C9C92C52A}" destId="{A68D2BCD-7633-43E1-B07D-40CAB5AEE941}" srcOrd="2" destOrd="0" presId="urn:microsoft.com/office/officeart/2005/8/layout/orgChart1"/>
    <dgm:cxn modelId="{E3EA0074-C9CB-4EFC-9FFF-FA2D0B948AE3}" type="presParOf" srcId="{A448545B-E900-4E6E-8278-271C9C92C52A}" destId="{DE7A39A7-B361-42E7-A4F2-9C16FF71E9D8}" srcOrd="3" destOrd="0" presId="urn:microsoft.com/office/officeart/2005/8/layout/orgChart1"/>
    <dgm:cxn modelId="{C3210FB3-1E28-4F7E-BE88-6A1EC73B1958}" type="presParOf" srcId="{DE7A39A7-B361-42E7-A4F2-9C16FF71E9D8}" destId="{D944CE02-71A6-4E71-8C8F-978B8AF5D5AD}" srcOrd="0" destOrd="0" presId="urn:microsoft.com/office/officeart/2005/8/layout/orgChart1"/>
    <dgm:cxn modelId="{33D0530F-BCD8-426E-B22A-FA8A282FBC32}" type="presParOf" srcId="{D944CE02-71A6-4E71-8C8F-978B8AF5D5AD}" destId="{FE320254-F946-46EA-8091-004CE55FEC43}" srcOrd="0" destOrd="0" presId="urn:microsoft.com/office/officeart/2005/8/layout/orgChart1"/>
    <dgm:cxn modelId="{802B7265-8B2A-443B-B595-BD77531E61B7}" type="presParOf" srcId="{D944CE02-71A6-4E71-8C8F-978B8AF5D5AD}" destId="{44F40E34-0E33-4E94-BA38-10C6B543428E}" srcOrd="1" destOrd="0" presId="urn:microsoft.com/office/officeart/2005/8/layout/orgChart1"/>
    <dgm:cxn modelId="{B7BBDC70-F439-4634-8B07-C937B94BC8DC}" type="presParOf" srcId="{DE7A39A7-B361-42E7-A4F2-9C16FF71E9D8}" destId="{57E8EBDB-E456-45ED-98ED-0D9A9B688978}" srcOrd="1" destOrd="0" presId="urn:microsoft.com/office/officeart/2005/8/layout/orgChart1"/>
    <dgm:cxn modelId="{055849D0-4D72-4C9A-A1ED-C01ADD7C4174}" type="presParOf" srcId="{DE7A39A7-B361-42E7-A4F2-9C16FF71E9D8}" destId="{CE3CCC8D-57C3-4F82-8D55-8434EDF9D91E}" srcOrd="2" destOrd="0" presId="urn:microsoft.com/office/officeart/2005/8/layout/orgChart1"/>
    <dgm:cxn modelId="{8A1D0743-347B-4D85-AC97-C68FF644AB76}" type="presParOf" srcId="{453B9CAB-C5CB-4927-B397-6DE3963C231D}" destId="{DEEF1FBB-E541-4259-90CB-DDB23FC18DD4}" srcOrd="2" destOrd="0" presId="urn:microsoft.com/office/officeart/2005/8/layout/orgChart1"/>
    <dgm:cxn modelId="{487BA6F9-BD35-4D22-8597-C9B98DDF806D}" type="presParOf" srcId="{D4E810E2-A5FF-49B0-BF9E-FDC46309A014}" destId="{EDFABAF5-5F17-4F24-B347-9B0C52B5DF8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D280C2-DB50-4A49-BABB-6E0E40932ED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6DF4A322-9E5B-4F2C-9CEA-EEA67969296A}">
      <dgm:prSet phldrT="[Texto]"/>
      <dgm:spPr/>
      <dgm:t>
        <a:bodyPr/>
        <a:lstStyle/>
        <a:p>
          <a:r>
            <a:rPr lang="es-ES" dirty="0"/>
            <a:t>Empleado</a:t>
          </a:r>
        </a:p>
      </dgm:t>
    </dgm:pt>
    <dgm:pt modelId="{A79102F5-1D6A-4451-880A-1F7F2AC0963B}" type="parTrans" cxnId="{7D0A6FFD-9C37-4A6E-9575-F20EBAEFB0F3}">
      <dgm:prSet/>
      <dgm:spPr/>
      <dgm:t>
        <a:bodyPr/>
        <a:lstStyle/>
        <a:p>
          <a:endParaRPr lang="es-ES"/>
        </a:p>
      </dgm:t>
    </dgm:pt>
    <dgm:pt modelId="{F305203A-CC93-4972-A1BC-A738421DA4E9}" type="sibTrans" cxnId="{7D0A6FFD-9C37-4A6E-9575-F20EBAEFB0F3}">
      <dgm:prSet/>
      <dgm:spPr/>
      <dgm:t>
        <a:bodyPr/>
        <a:lstStyle/>
        <a:p>
          <a:endParaRPr lang="es-ES"/>
        </a:p>
      </dgm:t>
    </dgm:pt>
    <dgm:pt modelId="{D92364DC-8624-4D6E-89D2-9644589F6BB5}">
      <dgm:prSet phldrT="[Texto]"/>
      <dgm:spPr/>
      <dgm:t>
        <a:bodyPr/>
        <a:lstStyle/>
        <a:p>
          <a:r>
            <a:rPr lang="es-ES" dirty="0"/>
            <a:t>Nombre Completo</a:t>
          </a:r>
        </a:p>
      </dgm:t>
    </dgm:pt>
    <dgm:pt modelId="{8629DEBB-7502-4E5A-96AD-0ACA6B87C121}" type="parTrans" cxnId="{D2A8E82D-27CA-439E-ACE3-1D09536B4FBD}">
      <dgm:prSet/>
      <dgm:spPr/>
      <dgm:t>
        <a:bodyPr/>
        <a:lstStyle/>
        <a:p>
          <a:endParaRPr lang="es-ES"/>
        </a:p>
      </dgm:t>
    </dgm:pt>
    <dgm:pt modelId="{D386DF4C-2195-4DA6-A07C-0085F9F5A74A}" type="sibTrans" cxnId="{D2A8E82D-27CA-439E-ACE3-1D09536B4FBD}">
      <dgm:prSet/>
      <dgm:spPr/>
      <dgm:t>
        <a:bodyPr/>
        <a:lstStyle/>
        <a:p>
          <a:endParaRPr lang="es-ES"/>
        </a:p>
      </dgm:t>
    </dgm:pt>
    <dgm:pt modelId="{8B1106E5-13AD-4C99-8188-208533068464}">
      <dgm:prSet phldrT="[Texto]"/>
      <dgm:spPr/>
      <dgm:t>
        <a:bodyPr/>
        <a:lstStyle/>
        <a:p>
          <a:r>
            <a:rPr lang="es-ES" dirty="0"/>
            <a:t>Apellido paterno</a:t>
          </a:r>
        </a:p>
      </dgm:t>
    </dgm:pt>
    <dgm:pt modelId="{6269C9B9-9070-4C3C-94AD-1C033DDA81F7}" type="parTrans" cxnId="{D3E3D982-CA58-44E3-A493-2B9E30C48D13}">
      <dgm:prSet/>
      <dgm:spPr/>
      <dgm:t>
        <a:bodyPr/>
        <a:lstStyle/>
        <a:p>
          <a:endParaRPr lang="es-ES"/>
        </a:p>
      </dgm:t>
    </dgm:pt>
    <dgm:pt modelId="{696459FA-BE79-4612-8B13-47DB674F714F}" type="sibTrans" cxnId="{D3E3D982-CA58-44E3-A493-2B9E30C48D13}">
      <dgm:prSet/>
      <dgm:spPr/>
      <dgm:t>
        <a:bodyPr/>
        <a:lstStyle/>
        <a:p>
          <a:endParaRPr lang="es-ES"/>
        </a:p>
      </dgm:t>
    </dgm:pt>
    <dgm:pt modelId="{5782B5F8-2F73-4DFD-B56B-EA64E85A284A}">
      <dgm:prSet phldrT="[Texto]"/>
      <dgm:spPr/>
      <dgm:t>
        <a:bodyPr/>
        <a:lstStyle/>
        <a:p>
          <a:r>
            <a:rPr lang="es-ES" dirty="0"/>
            <a:t>Apellido materno</a:t>
          </a:r>
        </a:p>
      </dgm:t>
    </dgm:pt>
    <dgm:pt modelId="{9EA0EBBB-5299-423E-B5FD-62EA78F9814E}" type="parTrans" cxnId="{82B5D782-1B8E-49AD-A764-E88A067E7445}">
      <dgm:prSet/>
      <dgm:spPr/>
      <dgm:t>
        <a:bodyPr/>
        <a:lstStyle/>
        <a:p>
          <a:endParaRPr lang="es-ES"/>
        </a:p>
      </dgm:t>
    </dgm:pt>
    <dgm:pt modelId="{AAADD870-80F0-4B47-8E8F-4649D7BB8AB7}" type="sibTrans" cxnId="{82B5D782-1B8E-49AD-A764-E88A067E7445}">
      <dgm:prSet/>
      <dgm:spPr/>
      <dgm:t>
        <a:bodyPr/>
        <a:lstStyle/>
        <a:p>
          <a:endParaRPr lang="es-ES"/>
        </a:p>
      </dgm:t>
    </dgm:pt>
    <dgm:pt modelId="{41850D22-81E7-45EA-93F6-B96D30D4E898}">
      <dgm:prSet phldrT="[Texto]"/>
      <dgm:spPr/>
      <dgm:t>
        <a:bodyPr/>
        <a:lstStyle/>
        <a:p>
          <a:r>
            <a:rPr lang="es-ES" dirty="0"/>
            <a:t>Nombre</a:t>
          </a:r>
        </a:p>
      </dgm:t>
    </dgm:pt>
    <dgm:pt modelId="{B59C5364-75AB-442A-A57D-28C6264E3E8C}" type="parTrans" cxnId="{B084774D-B86E-41F2-B50D-BFEDD5A5B729}">
      <dgm:prSet/>
      <dgm:spPr/>
      <dgm:t>
        <a:bodyPr/>
        <a:lstStyle/>
        <a:p>
          <a:endParaRPr lang="es-ES"/>
        </a:p>
      </dgm:t>
    </dgm:pt>
    <dgm:pt modelId="{31C07638-C6EC-4A3F-B138-DCAC065C885B}" type="sibTrans" cxnId="{B084774D-B86E-41F2-B50D-BFEDD5A5B729}">
      <dgm:prSet/>
      <dgm:spPr/>
      <dgm:t>
        <a:bodyPr/>
        <a:lstStyle/>
        <a:p>
          <a:endParaRPr lang="es-ES"/>
        </a:p>
      </dgm:t>
    </dgm:pt>
    <dgm:pt modelId="{C5DF7C8A-B15A-4F80-ABE8-1571263F495A}">
      <dgm:prSet phldrT="[Texto]"/>
      <dgm:spPr/>
      <dgm:t>
        <a:bodyPr/>
        <a:lstStyle/>
        <a:p>
          <a:r>
            <a:rPr lang="es-ES" dirty="0"/>
            <a:t>Documento identificativo</a:t>
          </a:r>
        </a:p>
      </dgm:t>
    </dgm:pt>
    <dgm:pt modelId="{E61A3806-E193-4914-AA9E-0A3AE23F30B2}" type="parTrans" cxnId="{1FF40591-9202-4D95-91CB-3C1E4A064C63}">
      <dgm:prSet/>
      <dgm:spPr/>
      <dgm:t>
        <a:bodyPr/>
        <a:lstStyle/>
        <a:p>
          <a:endParaRPr lang="es-ES"/>
        </a:p>
      </dgm:t>
    </dgm:pt>
    <dgm:pt modelId="{5328554A-23F3-4594-A226-71A7467CD055}" type="sibTrans" cxnId="{1FF40591-9202-4D95-91CB-3C1E4A064C63}">
      <dgm:prSet/>
      <dgm:spPr/>
      <dgm:t>
        <a:bodyPr/>
        <a:lstStyle/>
        <a:p>
          <a:endParaRPr lang="es-ES"/>
        </a:p>
      </dgm:t>
    </dgm:pt>
    <dgm:pt modelId="{3A66ACC3-D3BB-4526-9141-F3FDB7D588D3}">
      <dgm:prSet phldrT="[Texto]"/>
      <dgm:spPr/>
      <dgm:t>
        <a:bodyPr/>
        <a:lstStyle/>
        <a:p>
          <a:r>
            <a:rPr lang="es-ES" dirty="0"/>
            <a:t>Número</a:t>
          </a:r>
        </a:p>
      </dgm:t>
    </dgm:pt>
    <dgm:pt modelId="{225F8AC3-CD69-4EDB-9B30-0CD5FA3F1C68}" type="parTrans" cxnId="{A1DE2253-D408-4520-A0F9-7A1AC654FC30}">
      <dgm:prSet/>
      <dgm:spPr/>
      <dgm:t>
        <a:bodyPr/>
        <a:lstStyle/>
        <a:p>
          <a:endParaRPr lang="es-ES"/>
        </a:p>
      </dgm:t>
    </dgm:pt>
    <dgm:pt modelId="{835D01CF-988A-4E4B-AF4A-F90028DFD354}" type="sibTrans" cxnId="{A1DE2253-D408-4520-A0F9-7A1AC654FC30}">
      <dgm:prSet/>
      <dgm:spPr/>
      <dgm:t>
        <a:bodyPr/>
        <a:lstStyle/>
        <a:p>
          <a:endParaRPr lang="es-ES"/>
        </a:p>
      </dgm:t>
    </dgm:pt>
    <dgm:pt modelId="{83D78BC9-E17D-4F0C-B858-29354A9D21FB}">
      <dgm:prSet phldrT="[Texto]"/>
      <dgm:spPr/>
      <dgm:t>
        <a:bodyPr/>
        <a:lstStyle/>
        <a:p>
          <a:r>
            <a:rPr lang="es-ES" dirty="0"/>
            <a:t>Tipo de documento</a:t>
          </a:r>
        </a:p>
      </dgm:t>
    </dgm:pt>
    <dgm:pt modelId="{AA9515F4-C87D-4E0F-96FF-75CDA14BEED1}" type="parTrans" cxnId="{562FAC0C-9330-4572-9F6D-46EBE9EA6FB5}">
      <dgm:prSet/>
      <dgm:spPr/>
      <dgm:t>
        <a:bodyPr/>
        <a:lstStyle/>
        <a:p>
          <a:endParaRPr lang="es-ES"/>
        </a:p>
      </dgm:t>
    </dgm:pt>
    <dgm:pt modelId="{2EA8C6C5-4CCB-4E70-9AB3-636988852FF4}" type="sibTrans" cxnId="{562FAC0C-9330-4572-9F6D-46EBE9EA6FB5}">
      <dgm:prSet/>
      <dgm:spPr/>
      <dgm:t>
        <a:bodyPr/>
        <a:lstStyle/>
        <a:p>
          <a:endParaRPr lang="es-ES"/>
        </a:p>
      </dgm:t>
    </dgm:pt>
    <dgm:pt modelId="{4CD14DF4-9665-4F80-98ED-B468A2925AA3}">
      <dgm:prSet phldrT="[Texto]"/>
      <dgm:spPr/>
      <dgm:t>
        <a:bodyPr/>
        <a:lstStyle/>
        <a:p>
          <a:r>
            <a:rPr lang="es-ES" dirty="0"/>
            <a:t>Cargo</a:t>
          </a:r>
        </a:p>
      </dgm:t>
    </dgm:pt>
    <dgm:pt modelId="{97CCAF94-BFE0-4AED-847E-024D92EF85F7}" type="parTrans" cxnId="{9EEDBAB0-2D33-4F4C-AC29-06D2423D4FEE}">
      <dgm:prSet/>
      <dgm:spPr/>
      <dgm:t>
        <a:bodyPr/>
        <a:lstStyle/>
        <a:p>
          <a:endParaRPr lang="es-ES"/>
        </a:p>
      </dgm:t>
    </dgm:pt>
    <dgm:pt modelId="{E62D3CFB-E2D7-45F8-9D8F-77EE1F1047C9}" type="sibTrans" cxnId="{9EEDBAB0-2D33-4F4C-AC29-06D2423D4FEE}">
      <dgm:prSet/>
      <dgm:spPr/>
      <dgm:t>
        <a:bodyPr/>
        <a:lstStyle/>
        <a:p>
          <a:endParaRPr lang="es-ES"/>
        </a:p>
      </dgm:t>
    </dgm:pt>
    <dgm:pt modelId="{2C5F5F57-6ECA-4008-8456-AB85D2B68AC4}">
      <dgm:prSet phldrT="[Texto]"/>
      <dgm:spPr/>
      <dgm:t>
        <a:bodyPr/>
        <a:lstStyle/>
        <a:p>
          <a:r>
            <a:rPr lang="es-ES" dirty="0"/>
            <a:t>Departamento</a:t>
          </a:r>
        </a:p>
      </dgm:t>
    </dgm:pt>
    <dgm:pt modelId="{0E768E93-3310-4250-8C80-77AFF396DBBD}" type="parTrans" cxnId="{D68B7E76-E344-4D40-B590-2D60CD80D677}">
      <dgm:prSet/>
      <dgm:spPr/>
      <dgm:t>
        <a:bodyPr/>
        <a:lstStyle/>
        <a:p>
          <a:endParaRPr lang="es-ES"/>
        </a:p>
      </dgm:t>
    </dgm:pt>
    <dgm:pt modelId="{17282DF1-677E-4A44-A80E-63CB59194ACA}" type="sibTrans" cxnId="{D68B7E76-E344-4D40-B590-2D60CD80D677}">
      <dgm:prSet/>
      <dgm:spPr/>
      <dgm:t>
        <a:bodyPr/>
        <a:lstStyle/>
        <a:p>
          <a:endParaRPr lang="es-ES"/>
        </a:p>
      </dgm:t>
    </dgm:pt>
    <dgm:pt modelId="{7A373ACE-0296-46F5-A949-E1D6C62D17DA}">
      <dgm:prSet phldrT="[Texto]"/>
      <dgm:spPr/>
      <dgm:t>
        <a:bodyPr/>
        <a:lstStyle/>
        <a:p>
          <a:r>
            <a:rPr lang="es-ES" dirty="0"/>
            <a:t>División</a:t>
          </a:r>
        </a:p>
      </dgm:t>
    </dgm:pt>
    <dgm:pt modelId="{7F257E37-7A63-455B-A66E-94D48526B901}" type="parTrans" cxnId="{5CAA64CD-21BD-4864-B712-06600FAA1E3F}">
      <dgm:prSet/>
      <dgm:spPr/>
      <dgm:t>
        <a:bodyPr/>
        <a:lstStyle/>
        <a:p>
          <a:endParaRPr lang="es-ES"/>
        </a:p>
      </dgm:t>
    </dgm:pt>
    <dgm:pt modelId="{2AAC89B1-470D-4B42-80B1-2A36A4BDA262}" type="sibTrans" cxnId="{5CAA64CD-21BD-4864-B712-06600FAA1E3F}">
      <dgm:prSet/>
      <dgm:spPr/>
      <dgm:t>
        <a:bodyPr/>
        <a:lstStyle/>
        <a:p>
          <a:endParaRPr lang="es-ES"/>
        </a:p>
      </dgm:t>
    </dgm:pt>
    <dgm:pt modelId="{71BBCC25-BA44-4205-872C-DC9BA3E0FDF9}">
      <dgm:prSet phldrT="[Texto]"/>
      <dgm:spPr/>
      <dgm:t>
        <a:bodyPr/>
        <a:lstStyle/>
        <a:p>
          <a:r>
            <a:rPr lang="es-ES" dirty="0"/>
            <a:t>Nombre Cargo</a:t>
          </a:r>
        </a:p>
      </dgm:t>
    </dgm:pt>
    <dgm:pt modelId="{E159A400-93F7-41D2-A91B-4DEBC1E7F10C}" type="parTrans" cxnId="{41280FF1-A55F-41C5-B351-3A60A824FECD}">
      <dgm:prSet/>
      <dgm:spPr/>
      <dgm:t>
        <a:bodyPr/>
        <a:lstStyle/>
        <a:p>
          <a:endParaRPr lang="es-ES"/>
        </a:p>
      </dgm:t>
    </dgm:pt>
    <dgm:pt modelId="{12EEEE06-7293-49A3-B728-58B8C873EF91}" type="sibTrans" cxnId="{41280FF1-A55F-41C5-B351-3A60A824FECD}">
      <dgm:prSet/>
      <dgm:spPr/>
      <dgm:t>
        <a:bodyPr/>
        <a:lstStyle/>
        <a:p>
          <a:endParaRPr lang="es-ES"/>
        </a:p>
      </dgm:t>
    </dgm:pt>
    <dgm:pt modelId="{6C81859B-A7B9-44CB-9FC8-7687CC9CBCCC}">
      <dgm:prSet phldrT="[Texto]"/>
      <dgm:spPr/>
      <dgm:t>
        <a:bodyPr/>
        <a:lstStyle/>
        <a:p>
          <a:r>
            <a:rPr lang="es-ES" dirty="0"/>
            <a:t>Datos Personales</a:t>
          </a:r>
        </a:p>
      </dgm:t>
    </dgm:pt>
    <dgm:pt modelId="{7CD15556-E221-45C3-82C6-A84BE2E152E1}" type="parTrans" cxnId="{752E16BB-F715-4910-9533-93123AD1FE8F}">
      <dgm:prSet/>
      <dgm:spPr/>
      <dgm:t>
        <a:bodyPr/>
        <a:lstStyle/>
        <a:p>
          <a:endParaRPr lang="es-ES"/>
        </a:p>
      </dgm:t>
    </dgm:pt>
    <dgm:pt modelId="{25097A1A-C8FD-4104-9449-C0580ADCF71D}" type="sibTrans" cxnId="{752E16BB-F715-4910-9533-93123AD1FE8F}">
      <dgm:prSet/>
      <dgm:spPr/>
      <dgm:t>
        <a:bodyPr/>
        <a:lstStyle/>
        <a:p>
          <a:endParaRPr lang="es-ES"/>
        </a:p>
      </dgm:t>
    </dgm:pt>
    <dgm:pt modelId="{BEB4E68F-8268-41CC-981C-3534AC147D05}">
      <dgm:prSet phldrT="[Texto]"/>
      <dgm:spPr/>
      <dgm:t>
        <a:bodyPr/>
        <a:lstStyle/>
        <a:p>
          <a:r>
            <a:rPr lang="es-ES" dirty="0" err="1"/>
            <a:t>Nomima</a:t>
          </a:r>
          <a:endParaRPr lang="es-ES" dirty="0"/>
        </a:p>
      </dgm:t>
    </dgm:pt>
    <dgm:pt modelId="{762155C4-44C9-4A44-B9B6-4EEF1484E78A}" type="parTrans" cxnId="{DF6B8329-B4F9-40D2-A622-09F0810CF4DB}">
      <dgm:prSet/>
      <dgm:spPr/>
      <dgm:t>
        <a:bodyPr/>
        <a:lstStyle/>
        <a:p>
          <a:endParaRPr lang="es-ES"/>
        </a:p>
      </dgm:t>
    </dgm:pt>
    <dgm:pt modelId="{12270236-5E04-4A18-B22A-F26E45178209}" type="sibTrans" cxnId="{DF6B8329-B4F9-40D2-A622-09F0810CF4DB}">
      <dgm:prSet/>
      <dgm:spPr/>
      <dgm:t>
        <a:bodyPr/>
        <a:lstStyle/>
        <a:p>
          <a:endParaRPr lang="es-ES"/>
        </a:p>
      </dgm:t>
    </dgm:pt>
    <dgm:pt modelId="{2DBD527E-6F53-4230-BCB4-5CC3DDA8A63C}">
      <dgm:prSet phldrT="[Texto]"/>
      <dgm:spPr/>
      <dgm:t>
        <a:bodyPr/>
        <a:lstStyle/>
        <a:p>
          <a:r>
            <a:rPr lang="es-ES" dirty="0"/>
            <a:t>Sueldo</a:t>
          </a:r>
        </a:p>
      </dgm:t>
    </dgm:pt>
    <dgm:pt modelId="{43E6B4F8-F014-4C1A-A883-6664F50E4B7A}" type="parTrans" cxnId="{F9894E00-CE69-4144-89C1-4AF53E910638}">
      <dgm:prSet/>
      <dgm:spPr/>
      <dgm:t>
        <a:bodyPr/>
        <a:lstStyle/>
        <a:p>
          <a:endParaRPr lang="es-ES"/>
        </a:p>
      </dgm:t>
    </dgm:pt>
    <dgm:pt modelId="{0DA6E47C-75D6-4B0E-93BE-ADEFC5E8ECBE}" type="sibTrans" cxnId="{F9894E00-CE69-4144-89C1-4AF53E910638}">
      <dgm:prSet/>
      <dgm:spPr/>
      <dgm:t>
        <a:bodyPr/>
        <a:lstStyle/>
        <a:p>
          <a:endParaRPr lang="es-ES"/>
        </a:p>
      </dgm:t>
    </dgm:pt>
    <dgm:pt modelId="{3A8B362F-A6CF-40F0-8A65-922FF2573421}">
      <dgm:prSet phldrT="[Texto]"/>
      <dgm:spPr/>
      <dgm:t>
        <a:bodyPr/>
        <a:lstStyle/>
        <a:p>
          <a:r>
            <a:rPr lang="es-ES" dirty="0"/>
            <a:t>Cuenta bancaria</a:t>
          </a:r>
        </a:p>
      </dgm:t>
    </dgm:pt>
    <dgm:pt modelId="{929E20FD-9402-48B4-B851-7410BDEBE27A}" type="parTrans" cxnId="{0B2156AC-CF94-4E63-8408-21D50D7209BE}">
      <dgm:prSet/>
      <dgm:spPr/>
      <dgm:t>
        <a:bodyPr/>
        <a:lstStyle/>
        <a:p>
          <a:endParaRPr lang="es-ES"/>
        </a:p>
      </dgm:t>
    </dgm:pt>
    <dgm:pt modelId="{55FBD669-2D92-4E46-90F8-A6471F7BAE77}" type="sibTrans" cxnId="{0B2156AC-CF94-4E63-8408-21D50D7209BE}">
      <dgm:prSet/>
      <dgm:spPr/>
      <dgm:t>
        <a:bodyPr/>
        <a:lstStyle/>
        <a:p>
          <a:endParaRPr lang="es-ES"/>
        </a:p>
      </dgm:t>
    </dgm:pt>
    <dgm:pt modelId="{2B7EDFB6-D861-4319-A4B3-83668D32DBE7}">
      <dgm:prSet phldrT="[Texto]"/>
      <dgm:spPr/>
      <dgm:t>
        <a:bodyPr/>
        <a:lstStyle/>
        <a:p>
          <a:r>
            <a:rPr lang="es-ES" dirty="0"/>
            <a:t>Tipo contrato</a:t>
          </a:r>
        </a:p>
      </dgm:t>
    </dgm:pt>
    <dgm:pt modelId="{C034DA17-AD83-4534-9E8C-5FF32E79C343}" type="parTrans" cxnId="{648278FC-7966-4B78-9AFD-4E1D0B708B92}">
      <dgm:prSet/>
      <dgm:spPr/>
      <dgm:t>
        <a:bodyPr/>
        <a:lstStyle/>
        <a:p>
          <a:endParaRPr lang="es-ES"/>
        </a:p>
      </dgm:t>
    </dgm:pt>
    <dgm:pt modelId="{0CAE067D-FB02-467B-ABC4-E3C930031044}" type="sibTrans" cxnId="{648278FC-7966-4B78-9AFD-4E1D0B708B92}">
      <dgm:prSet/>
      <dgm:spPr/>
      <dgm:t>
        <a:bodyPr/>
        <a:lstStyle/>
        <a:p>
          <a:endParaRPr lang="es-ES"/>
        </a:p>
      </dgm:t>
    </dgm:pt>
    <dgm:pt modelId="{AF2B96AB-D631-402F-85C5-536B6B962365}">
      <dgm:prSet phldrT="[Texto]"/>
      <dgm:spPr/>
      <dgm:t>
        <a:bodyPr/>
        <a:lstStyle/>
        <a:p>
          <a:r>
            <a:rPr lang="es-ES" dirty="0"/>
            <a:t>Antigüedad </a:t>
          </a:r>
        </a:p>
      </dgm:t>
    </dgm:pt>
    <dgm:pt modelId="{757F0623-E413-4E22-92B7-A2B983C1732F}" type="parTrans" cxnId="{B9FE592B-1195-4AA6-BB4F-7AE510A45E9D}">
      <dgm:prSet/>
      <dgm:spPr/>
      <dgm:t>
        <a:bodyPr/>
        <a:lstStyle/>
        <a:p>
          <a:endParaRPr lang="es-ES"/>
        </a:p>
      </dgm:t>
    </dgm:pt>
    <dgm:pt modelId="{8121429F-4280-4140-8F6C-F04D5DE15960}" type="sibTrans" cxnId="{B9FE592B-1195-4AA6-BB4F-7AE510A45E9D}">
      <dgm:prSet/>
      <dgm:spPr/>
      <dgm:t>
        <a:bodyPr/>
        <a:lstStyle/>
        <a:p>
          <a:endParaRPr lang="es-ES"/>
        </a:p>
      </dgm:t>
    </dgm:pt>
    <dgm:pt modelId="{E0F4010B-FFCE-485D-9B2D-DBD2B138CA9A}">
      <dgm:prSet phldrT="[Texto]"/>
      <dgm:spPr/>
      <dgm:t>
        <a:bodyPr/>
        <a:lstStyle/>
        <a:p>
          <a:r>
            <a:rPr lang="es-ES" dirty="0"/>
            <a:t>Fecha de nacimiento</a:t>
          </a:r>
        </a:p>
      </dgm:t>
    </dgm:pt>
    <dgm:pt modelId="{E3D29B96-DA2B-4033-837E-0EAE0EA976CA}" type="parTrans" cxnId="{BB53D1C2-7B07-47AF-9690-4300733ABBDB}">
      <dgm:prSet/>
      <dgm:spPr/>
      <dgm:t>
        <a:bodyPr/>
        <a:lstStyle/>
        <a:p>
          <a:endParaRPr lang="es-ES"/>
        </a:p>
      </dgm:t>
    </dgm:pt>
    <dgm:pt modelId="{FED28A21-6312-490F-82D0-34F1220E1344}" type="sibTrans" cxnId="{BB53D1C2-7B07-47AF-9690-4300733ABBDB}">
      <dgm:prSet/>
      <dgm:spPr/>
      <dgm:t>
        <a:bodyPr/>
        <a:lstStyle/>
        <a:p>
          <a:endParaRPr lang="es-ES"/>
        </a:p>
      </dgm:t>
    </dgm:pt>
    <dgm:pt modelId="{15DE107C-3132-4473-BA91-52D82AEFA7B1}">
      <dgm:prSet phldrT="[Texto]"/>
      <dgm:spPr/>
      <dgm:t>
        <a:bodyPr/>
        <a:lstStyle/>
        <a:p>
          <a:r>
            <a:rPr lang="es-ES" dirty="0"/>
            <a:t>Sexo</a:t>
          </a:r>
        </a:p>
      </dgm:t>
    </dgm:pt>
    <dgm:pt modelId="{2AF356FA-68CD-454E-A3E9-3A7D440F62A2}" type="parTrans" cxnId="{2F9C96D6-DB6E-437D-9AE0-57BE55095C2B}">
      <dgm:prSet/>
      <dgm:spPr/>
      <dgm:t>
        <a:bodyPr/>
        <a:lstStyle/>
        <a:p>
          <a:endParaRPr lang="es-ES"/>
        </a:p>
      </dgm:t>
    </dgm:pt>
    <dgm:pt modelId="{D1B6CBA0-9B9E-4C39-BB4A-1561F7C2F008}" type="sibTrans" cxnId="{2F9C96D6-DB6E-437D-9AE0-57BE55095C2B}">
      <dgm:prSet/>
      <dgm:spPr/>
      <dgm:t>
        <a:bodyPr/>
        <a:lstStyle/>
        <a:p>
          <a:endParaRPr lang="es-ES"/>
        </a:p>
      </dgm:t>
    </dgm:pt>
    <dgm:pt modelId="{AC2081E9-92C4-45CE-A5AA-5C2F6A7F029E}">
      <dgm:prSet phldrT="[Texto]"/>
      <dgm:spPr/>
      <dgm:t>
        <a:bodyPr/>
        <a:lstStyle/>
        <a:p>
          <a:r>
            <a:rPr lang="es-ES" dirty="0"/>
            <a:t>Lugar de nacimiento</a:t>
          </a:r>
        </a:p>
      </dgm:t>
    </dgm:pt>
    <dgm:pt modelId="{C7ED59EF-FADF-43D1-A1C0-0E4925911EE5}" type="parTrans" cxnId="{E7032498-7C84-4FC7-AE1E-718D3E818141}">
      <dgm:prSet/>
      <dgm:spPr/>
      <dgm:t>
        <a:bodyPr/>
        <a:lstStyle/>
        <a:p>
          <a:endParaRPr lang="es-ES"/>
        </a:p>
      </dgm:t>
    </dgm:pt>
    <dgm:pt modelId="{8159A5B5-AE00-44C0-A245-BE91488767A7}" type="sibTrans" cxnId="{E7032498-7C84-4FC7-AE1E-718D3E818141}">
      <dgm:prSet/>
      <dgm:spPr/>
      <dgm:t>
        <a:bodyPr/>
        <a:lstStyle/>
        <a:p>
          <a:endParaRPr lang="es-ES"/>
        </a:p>
      </dgm:t>
    </dgm:pt>
    <dgm:pt modelId="{4591D3A2-C2AE-4611-B6A3-80DAC2EBE5B6}">
      <dgm:prSet phldrT="[Texto]"/>
      <dgm:spPr/>
      <dgm:t>
        <a:bodyPr/>
        <a:lstStyle/>
        <a:p>
          <a:r>
            <a:rPr lang="es-ES" dirty="0"/>
            <a:t>Provincia</a:t>
          </a:r>
        </a:p>
      </dgm:t>
    </dgm:pt>
    <dgm:pt modelId="{9750B5F4-5624-4197-B6BE-9C765F937776}" type="parTrans" cxnId="{686050F5-889C-46A6-AA88-B5631D08BD9E}">
      <dgm:prSet/>
      <dgm:spPr/>
      <dgm:t>
        <a:bodyPr/>
        <a:lstStyle/>
        <a:p>
          <a:endParaRPr lang="es-ES"/>
        </a:p>
      </dgm:t>
    </dgm:pt>
    <dgm:pt modelId="{AD3866CA-9548-4AE4-B540-003C4862147F}" type="sibTrans" cxnId="{686050F5-889C-46A6-AA88-B5631D08BD9E}">
      <dgm:prSet/>
      <dgm:spPr/>
      <dgm:t>
        <a:bodyPr/>
        <a:lstStyle/>
        <a:p>
          <a:endParaRPr lang="es-ES"/>
        </a:p>
      </dgm:t>
    </dgm:pt>
    <dgm:pt modelId="{436BFB0A-ED85-4EFA-BB88-B74CB5494318}">
      <dgm:prSet phldrT="[Texto]"/>
      <dgm:spPr/>
      <dgm:t>
        <a:bodyPr/>
        <a:lstStyle/>
        <a:p>
          <a:r>
            <a:rPr lang="es-ES" dirty="0"/>
            <a:t>Ciudad</a:t>
          </a:r>
        </a:p>
      </dgm:t>
    </dgm:pt>
    <dgm:pt modelId="{0DC42AFA-C834-43B3-926D-E8F988AC6E55}" type="parTrans" cxnId="{EBF0D2AD-C08E-4F9E-8B93-F182DFC480D0}">
      <dgm:prSet/>
      <dgm:spPr/>
      <dgm:t>
        <a:bodyPr/>
        <a:lstStyle/>
        <a:p>
          <a:endParaRPr lang="es-ES"/>
        </a:p>
      </dgm:t>
    </dgm:pt>
    <dgm:pt modelId="{CF3F2951-4FAE-48AF-A90D-5DE6B2918A5A}" type="sibTrans" cxnId="{EBF0D2AD-C08E-4F9E-8B93-F182DFC480D0}">
      <dgm:prSet/>
      <dgm:spPr/>
      <dgm:t>
        <a:bodyPr/>
        <a:lstStyle/>
        <a:p>
          <a:endParaRPr lang="es-ES"/>
        </a:p>
      </dgm:t>
    </dgm:pt>
    <dgm:pt modelId="{85E66901-F484-4F79-8EF3-5D5AD0A90E06}" type="pres">
      <dgm:prSet presAssocID="{A1D280C2-DB50-4A49-BABB-6E0E40932ED8}" presName="hierChild1" presStyleCnt="0">
        <dgm:presLayoutVars>
          <dgm:orgChart val="1"/>
          <dgm:chPref val="1"/>
          <dgm:dir/>
          <dgm:animOne val="branch"/>
          <dgm:animLvl val="lvl"/>
          <dgm:resizeHandles/>
        </dgm:presLayoutVars>
      </dgm:prSet>
      <dgm:spPr/>
    </dgm:pt>
    <dgm:pt modelId="{D4E810E2-A5FF-49B0-BF9E-FDC46309A014}" type="pres">
      <dgm:prSet presAssocID="{6DF4A322-9E5B-4F2C-9CEA-EEA67969296A}" presName="hierRoot1" presStyleCnt="0">
        <dgm:presLayoutVars>
          <dgm:hierBranch val="init"/>
        </dgm:presLayoutVars>
      </dgm:prSet>
      <dgm:spPr/>
    </dgm:pt>
    <dgm:pt modelId="{C24D7721-1606-4167-8FED-18C8548D4B57}" type="pres">
      <dgm:prSet presAssocID="{6DF4A322-9E5B-4F2C-9CEA-EEA67969296A}" presName="rootComposite1" presStyleCnt="0"/>
      <dgm:spPr/>
    </dgm:pt>
    <dgm:pt modelId="{03E18580-9DDD-4A15-B683-F8A61466BB6F}" type="pres">
      <dgm:prSet presAssocID="{6DF4A322-9E5B-4F2C-9CEA-EEA67969296A}" presName="rootText1" presStyleLbl="node0" presStyleIdx="0" presStyleCnt="1">
        <dgm:presLayoutVars>
          <dgm:chPref val="3"/>
        </dgm:presLayoutVars>
      </dgm:prSet>
      <dgm:spPr/>
    </dgm:pt>
    <dgm:pt modelId="{186C9A09-D09D-4D6D-BA58-04F3F2CAF541}" type="pres">
      <dgm:prSet presAssocID="{6DF4A322-9E5B-4F2C-9CEA-EEA67969296A}" presName="rootConnector1" presStyleLbl="node1" presStyleIdx="0" presStyleCnt="0"/>
      <dgm:spPr/>
    </dgm:pt>
    <dgm:pt modelId="{3682E03E-EFB0-428B-B219-D592832C865C}" type="pres">
      <dgm:prSet presAssocID="{6DF4A322-9E5B-4F2C-9CEA-EEA67969296A}" presName="hierChild2" presStyleCnt="0"/>
      <dgm:spPr/>
    </dgm:pt>
    <dgm:pt modelId="{483DEE66-C6E5-493A-B6AC-E22C23CDD9FA}" type="pres">
      <dgm:prSet presAssocID="{7CD15556-E221-45C3-82C6-A84BE2E152E1}" presName="Name37" presStyleLbl="parChTrans1D2" presStyleIdx="0" presStyleCnt="3"/>
      <dgm:spPr/>
    </dgm:pt>
    <dgm:pt modelId="{D9639FAD-4308-4DB9-987A-82155C94DA86}" type="pres">
      <dgm:prSet presAssocID="{6C81859B-A7B9-44CB-9FC8-7687CC9CBCCC}" presName="hierRoot2" presStyleCnt="0">
        <dgm:presLayoutVars>
          <dgm:hierBranch val="init"/>
        </dgm:presLayoutVars>
      </dgm:prSet>
      <dgm:spPr/>
    </dgm:pt>
    <dgm:pt modelId="{EF74D9F2-3A3A-4F80-BACC-D8F9D479A20A}" type="pres">
      <dgm:prSet presAssocID="{6C81859B-A7B9-44CB-9FC8-7687CC9CBCCC}" presName="rootComposite" presStyleCnt="0"/>
      <dgm:spPr/>
    </dgm:pt>
    <dgm:pt modelId="{E7B094AA-F229-45B1-8E77-7BD1518AA1DC}" type="pres">
      <dgm:prSet presAssocID="{6C81859B-A7B9-44CB-9FC8-7687CC9CBCCC}" presName="rootText" presStyleLbl="node2" presStyleIdx="0" presStyleCnt="3">
        <dgm:presLayoutVars>
          <dgm:chPref val="3"/>
        </dgm:presLayoutVars>
      </dgm:prSet>
      <dgm:spPr/>
    </dgm:pt>
    <dgm:pt modelId="{EEFF31A5-E147-4429-92CD-A704E4EF61DE}" type="pres">
      <dgm:prSet presAssocID="{6C81859B-A7B9-44CB-9FC8-7687CC9CBCCC}" presName="rootConnector" presStyleLbl="node2" presStyleIdx="0" presStyleCnt="3"/>
      <dgm:spPr/>
    </dgm:pt>
    <dgm:pt modelId="{6D1A7CBA-5542-4EF8-A33B-9EA93C85C52B}" type="pres">
      <dgm:prSet presAssocID="{6C81859B-A7B9-44CB-9FC8-7687CC9CBCCC}" presName="hierChild4" presStyleCnt="0"/>
      <dgm:spPr/>
    </dgm:pt>
    <dgm:pt modelId="{B030EDD4-F7B0-45F3-8831-E2947ED673DA}" type="pres">
      <dgm:prSet presAssocID="{8629DEBB-7502-4E5A-96AD-0ACA6B87C121}" presName="Name37" presStyleLbl="parChTrans1D3" presStyleIdx="0" presStyleCnt="11"/>
      <dgm:spPr/>
    </dgm:pt>
    <dgm:pt modelId="{0F4D69CE-56BC-4E60-8AD3-EE1C5F37AA0D}" type="pres">
      <dgm:prSet presAssocID="{D92364DC-8624-4D6E-89D2-9644589F6BB5}" presName="hierRoot2" presStyleCnt="0">
        <dgm:presLayoutVars>
          <dgm:hierBranch val="init"/>
        </dgm:presLayoutVars>
      </dgm:prSet>
      <dgm:spPr/>
    </dgm:pt>
    <dgm:pt modelId="{F0EE9B79-46F1-4DCE-AA64-8F22CD11E085}" type="pres">
      <dgm:prSet presAssocID="{D92364DC-8624-4D6E-89D2-9644589F6BB5}" presName="rootComposite" presStyleCnt="0"/>
      <dgm:spPr/>
    </dgm:pt>
    <dgm:pt modelId="{87DE9B4A-E220-40A8-9018-6C036125D819}" type="pres">
      <dgm:prSet presAssocID="{D92364DC-8624-4D6E-89D2-9644589F6BB5}" presName="rootText" presStyleLbl="node3" presStyleIdx="0" presStyleCnt="11">
        <dgm:presLayoutVars>
          <dgm:chPref val="3"/>
        </dgm:presLayoutVars>
      </dgm:prSet>
      <dgm:spPr/>
    </dgm:pt>
    <dgm:pt modelId="{E0E9F47A-7B70-4E0F-9F9D-C5B950DC946C}" type="pres">
      <dgm:prSet presAssocID="{D92364DC-8624-4D6E-89D2-9644589F6BB5}" presName="rootConnector" presStyleLbl="node3" presStyleIdx="0" presStyleCnt="11"/>
      <dgm:spPr/>
    </dgm:pt>
    <dgm:pt modelId="{848852C3-CBC0-4BEA-9520-98759291D801}" type="pres">
      <dgm:prSet presAssocID="{D92364DC-8624-4D6E-89D2-9644589F6BB5}" presName="hierChild4" presStyleCnt="0"/>
      <dgm:spPr/>
    </dgm:pt>
    <dgm:pt modelId="{6C8F9079-6492-47E4-9E59-3B70C815BE8D}" type="pres">
      <dgm:prSet presAssocID="{6269C9B9-9070-4C3C-94AD-1C033DDA81F7}" presName="Name37" presStyleLbl="parChTrans1D4" presStyleIdx="0" presStyleCnt="8"/>
      <dgm:spPr/>
    </dgm:pt>
    <dgm:pt modelId="{180C5D1D-E448-44BD-8A5C-57B9B91CF15B}" type="pres">
      <dgm:prSet presAssocID="{8B1106E5-13AD-4C99-8188-208533068464}" presName="hierRoot2" presStyleCnt="0">
        <dgm:presLayoutVars>
          <dgm:hierBranch val="init"/>
        </dgm:presLayoutVars>
      </dgm:prSet>
      <dgm:spPr/>
    </dgm:pt>
    <dgm:pt modelId="{56363D1B-098E-4BA5-9C9D-38987A4DA1BC}" type="pres">
      <dgm:prSet presAssocID="{8B1106E5-13AD-4C99-8188-208533068464}" presName="rootComposite" presStyleCnt="0"/>
      <dgm:spPr/>
    </dgm:pt>
    <dgm:pt modelId="{67970E88-E930-4727-B0EE-913B365240C9}" type="pres">
      <dgm:prSet presAssocID="{8B1106E5-13AD-4C99-8188-208533068464}" presName="rootText" presStyleLbl="node4" presStyleIdx="0" presStyleCnt="8">
        <dgm:presLayoutVars>
          <dgm:chPref val="3"/>
        </dgm:presLayoutVars>
      </dgm:prSet>
      <dgm:spPr/>
    </dgm:pt>
    <dgm:pt modelId="{620176A2-F408-4099-9EFD-0EB06A24A58E}" type="pres">
      <dgm:prSet presAssocID="{8B1106E5-13AD-4C99-8188-208533068464}" presName="rootConnector" presStyleLbl="node4" presStyleIdx="0" presStyleCnt="8"/>
      <dgm:spPr/>
    </dgm:pt>
    <dgm:pt modelId="{9A914934-DE54-4EA2-B39D-B8E24F06CF47}" type="pres">
      <dgm:prSet presAssocID="{8B1106E5-13AD-4C99-8188-208533068464}" presName="hierChild4" presStyleCnt="0"/>
      <dgm:spPr/>
    </dgm:pt>
    <dgm:pt modelId="{444EAAA5-71E4-4E00-80DB-B341F4BCB5A1}" type="pres">
      <dgm:prSet presAssocID="{8B1106E5-13AD-4C99-8188-208533068464}" presName="hierChild5" presStyleCnt="0"/>
      <dgm:spPr/>
    </dgm:pt>
    <dgm:pt modelId="{4D2CE13F-4544-4F2C-926F-17EC00646E83}" type="pres">
      <dgm:prSet presAssocID="{9EA0EBBB-5299-423E-B5FD-62EA78F9814E}" presName="Name37" presStyleLbl="parChTrans1D4" presStyleIdx="1" presStyleCnt="8"/>
      <dgm:spPr/>
    </dgm:pt>
    <dgm:pt modelId="{25049E8C-92D5-45B7-B85B-0EFA5C66A565}" type="pres">
      <dgm:prSet presAssocID="{5782B5F8-2F73-4DFD-B56B-EA64E85A284A}" presName="hierRoot2" presStyleCnt="0">
        <dgm:presLayoutVars>
          <dgm:hierBranch val="init"/>
        </dgm:presLayoutVars>
      </dgm:prSet>
      <dgm:spPr/>
    </dgm:pt>
    <dgm:pt modelId="{23BBD169-0436-4570-9170-5AC2716925AB}" type="pres">
      <dgm:prSet presAssocID="{5782B5F8-2F73-4DFD-B56B-EA64E85A284A}" presName="rootComposite" presStyleCnt="0"/>
      <dgm:spPr/>
    </dgm:pt>
    <dgm:pt modelId="{B0D3B13C-7109-44F9-9369-69A1CEF97A24}" type="pres">
      <dgm:prSet presAssocID="{5782B5F8-2F73-4DFD-B56B-EA64E85A284A}" presName="rootText" presStyleLbl="node4" presStyleIdx="1" presStyleCnt="8">
        <dgm:presLayoutVars>
          <dgm:chPref val="3"/>
        </dgm:presLayoutVars>
      </dgm:prSet>
      <dgm:spPr/>
    </dgm:pt>
    <dgm:pt modelId="{13604298-9565-4768-9DF3-EBB1FFCF7C6D}" type="pres">
      <dgm:prSet presAssocID="{5782B5F8-2F73-4DFD-B56B-EA64E85A284A}" presName="rootConnector" presStyleLbl="node4" presStyleIdx="1" presStyleCnt="8"/>
      <dgm:spPr/>
    </dgm:pt>
    <dgm:pt modelId="{80785757-40D7-4A2F-A4B9-925A1CF6D09A}" type="pres">
      <dgm:prSet presAssocID="{5782B5F8-2F73-4DFD-B56B-EA64E85A284A}" presName="hierChild4" presStyleCnt="0"/>
      <dgm:spPr/>
    </dgm:pt>
    <dgm:pt modelId="{6FAA3D10-41E8-41C6-AC43-0E157980B500}" type="pres">
      <dgm:prSet presAssocID="{5782B5F8-2F73-4DFD-B56B-EA64E85A284A}" presName="hierChild5" presStyleCnt="0"/>
      <dgm:spPr/>
    </dgm:pt>
    <dgm:pt modelId="{5F335C28-8120-40A8-B5A8-864A7D9F3CF2}" type="pres">
      <dgm:prSet presAssocID="{B59C5364-75AB-442A-A57D-28C6264E3E8C}" presName="Name37" presStyleLbl="parChTrans1D4" presStyleIdx="2" presStyleCnt="8"/>
      <dgm:spPr/>
    </dgm:pt>
    <dgm:pt modelId="{06D9CEB6-3810-481F-B733-DC876066D49C}" type="pres">
      <dgm:prSet presAssocID="{41850D22-81E7-45EA-93F6-B96D30D4E898}" presName="hierRoot2" presStyleCnt="0">
        <dgm:presLayoutVars>
          <dgm:hierBranch val="init"/>
        </dgm:presLayoutVars>
      </dgm:prSet>
      <dgm:spPr/>
    </dgm:pt>
    <dgm:pt modelId="{CB83A761-E675-4590-A03B-F6813BE2FBDF}" type="pres">
      <dgm:prSet presAssocID="{41850D22-81E7-45EA-93F6-B96D30D4E898}" presName="rootComposite" presStyleCnt="0"/>
      <dgm:spPr/>
    </dgm:pt>
    <dgm:pt modelId="{60937D03-8BD5-4828-B344-744E559A75A0}" type="pres">
      <dgm:prSet presAssocID="{41850D22-81E7-45EA-93F6-B96D30D4E898}" presName="rootText" presStyleLbl="node4" presStyleIdx="2" presStyleCnt="8">
        <dgm:presLayoutVars>
          <dgm:chPref val="3"/>
        </dgm:presLayoutVars>
      </dgm:prSet>
      <dgm:spPr/>
    </dgm:pt>
    <dgm:pt modelId="{3518D3C0-AB67-4498-B28B-095A29E137A4}" type="pres">
      <dgm:prSet presAssocID="{41850D22-81E7-45EA-93F6-B96D30D4E898}" presName="rootConnector" presStyleLbl="node4" presStyleIdx="2" presStyleCnt="8"/>
      <dgm:spPr/>
    </dgm:pt>
    <dgm:pt modelId="{F05F343D-66BC-4B3B-99A8-EDFC871D0232}" type="pres">
      <dgm:prSet presAssocID="{41850D22-81E7-45EA-93F6-B96D30D4E898}" presName="hierChild4" presStyleCnt="0"/>
      <dgm:spPr/>
    </dgm:pt>
    <dgm:pt modelId="{23707EA9-A271-41FD-82BF-92B28F86FE23}" type="pres">
      <dgm:prSet presAssocID="{41850D22-81E7-45EA-93F6-B96D30D4E898}" presName="hierChild5" presStyleCnt="0"/>
      <dgm:spPr/>
    </dgm:pt>
    <dgm:pt modelId="{719082A6-E83B-433C-A11F-6A009698B453}" type="pres">
      <dgm:prSet presAssocID="{D92364DC-8624-4D6E-89D2-9644589F6BB5}" presName="hierChild5" presStyleCnt="0"/>
      <dgm:spPr/>
    </dgm:pt>
    <dgm:pt modelId="{A379A4D2-225F-4B08-86EC-E65F7E1D0D43}" type="pres">
      <dgm:prSet presAssocID="{E61A3806-E193-4914-AA9E-0A3AE23F30B2}" presName="Name37" presStyleLbl="parChTrans1D3" presStyleIdx="1" presStyleCnt="11"/>
      <dgm:spPr/>
    </dgm:pt>
    <dgm:pt modelId="{28D32605-7A27-4282-BA8C-D785CA1071C4}" type="pres">
      <dgm:prSet presAssocID="{C5DF7C8A-B15A-4F80-ABE8-1571263F495A}" presName="hierRoot2" presStyleCnt="0">
        <dgm:presLayoutVars>
          <dgm:hierBranch val="init"/>
        </dgm:presLayoutVars>
      </dgm:prSet>
      <dgm:spPr/>
    </dgm:pt>
    <dgm:pt modelId="{0E6E9D15-CBF2-4C75-B484-5D7A267CDA72}" type="pres">
      <dgm:prSet presAssocID="{C5DF7C8A-B15A-4F80-ABE8-1571263F495A}" presName="rootComposite" presStyleCnt="0"/>
      <dgm:spPr/>
    </dgm:pt>
    <dgm:pt modelId="{08C6A750-662F-4023-8124-B0F4056EABAC}" type="pres">
      <dgm:prSet presAssocID="{C5DF7C8A-B15A-4F80-ABE8-1571263F495A}" presName="rootText" presStyleLbl="node3" presStyleIdx="1" presStyleCnt="11">
        <dgm:presLayoutVars>
          <dgm:chPref val="3"/>
        </dgm:presLayoutVars>
      </dgm:prSet>
      <dgm:spPr/>
    </dgm:pt>
    <dgm:pt modelId="{CF25CDFC-85FF-479A-88D5-FBF38C3030E9}" type="pres">
      <dgm:prSet presAssocID="{C5DF7C8A-B15A-4F80-ABE8-1571263F495A}" presName="rootConnector" presStyleLbl="node3" presStyleIdx="1" presStyleCnt="11"/>
      <dgm:spPr/>
    </dgm:pt>
    <dgm:pt modelId="{B7B0C867-6F34-47FA-A97D-45D9E76EBA4A}" type="pres">
      <dgm:prSet presAssocID="{C5DF7C8A-B15A-4F80-ABE8-1571263F495A}" presName="hierChild4" presStyleCnt="0"/>
      <dgm:spPr/>
    </dgm:pt>
    <dgm:pt modelId="{E66E1B10-BE4C-48B5-90CD-627CC203A862}" type="pres">
      <dgm:prSet presAssocID="{225F8AC3-CD69-4EDB-9B30-0CD5FA3F1C68}" presName="Name37" presStyleLbl="parChTrans1D4" presStyleIdx="3" presStyleCnt="8"/>
      <dgm:spPr/>
    </dgm:pt>
    <dgm:pt modelId="{24957740-CC1E-4BA0-BFCD-FB301590E63A}" type="pres">
      <dgm:prSet presAssocID="{3A66ACC3-D3BB-4526-9141-F3FDB7D588D3}" presName="hierRoot2" presStyleCnt="0">
        <dgm:presLayoutVars>
          <dgm:hierBranch val="init"/>
        </dgm:presLayoutVars>
      </dgm:prSet>
      <dgm:spPr/>
    </dgm:pt>
    <dgm:pt modelId="{47A01190-A9A8-4038-AB2C-0DD022740565}" type="pres">
      <dgm:prSet presAssocID="{3A66ACC3-D3BB-4526-9141-F3FDB7D588D3}" presName="rootComposite" presStyleCnt="0"/>
      <dgm:spPr/>
    </dgm:pt>
    <dgm:pt modelId="{961892F3-4FE9-432B-BB45-F6B4D2ACC3D0}" type="pres">
      <dgm:prSet presAssocID="{3A66ACC3-D3BB-4526-9141-F3FDB7D588D3}" presName="rootText" presStyleLbl="node4" presStyleIdx="3" presStyleCnt="8">
        <dgm:presLayoutVars>
          <dgm:chPref val="3"/>
        </dgm:presLayoutVars>
      </dgm:prSet>
      <dgm:spPr/>
    </dgm:pt>
    <dgm:pt modelId="{215A67FF-43AA-4982-A4B2-BB4AE4101994}" type="pres">
      <dgm:prSet presAssocID="{3A66ACC3-D3BB-4526-9141-F3FDB7D588D3}" presName="rootConnector" presStyleLbl="node4" presStyleIdx="3" presStyleCnt="8"/>
      <dgm:spPr/>
    </dgm:pt>
    <dgm:pt modelId="{036F1A84-21BB-4E09-9FF6-5C1F0D6FA360}" type="pres">
      <dgm:prSet presAssocID="{3A66ACC3-D3BB-4526-9141-F3FDB7D588D3}" presName="hierChild4" presStyleCnt="0"/>
      <dgm:spPr/>
    </dgm:pt>
    <dgm:pt modelId="{706779F4-5C2A-43DD-B8ED-D74B5C15283A}" type="pres">
      <dgm:prSet presAssocID="{3A66ACC3-D3BB-4526-9141-F3FDB7D588D3}" presName="hierChild5" presStyleCnt="0"/>
      <dgm:spPr/>
    </dgm:pt>
    <dgm:pt modelId="{C937F4F2-CE4F-4E3C-8B68-53135F0EA996}" type="pres">
      <dgm:prSet presAssocID="{AA9515F4-C87D-4E0F-96FF-75CDA14BEED1}" presName="Name37" presStyleLbl="parChTrans1D4" presStyleIdx="4" presStyleCnt="8"/>
      <dgm:spPr/>
    </dgm:pt>
    <dgm:pt modelId="{34224C97-5109-4839-9BAC-DB57F40A10CF}" type="pres">
      <dgm:prSet presAssocID="{83D78BC9-E17D-4F0C-B858-29354A9D21FB}" presName="hierRoot2" presStyleCnt="0">
        <dgm:presLayoutVars>
          <dgm:hierBranch val="init"/>
        </dgm:presLayoutVars>
      </dgm:prSet>
      <dgm:spPr/>
    </dgm:pt>
    <dgm:pt modelId="{78419C07-4F8C-462C-A276-699879395C47}" type="pres">
      <dgm:prSet presAssocID="{83D78BC9-E17D-4F0C-B858-29354A9D21FB}" presName="rootComposite" presStyleCnt="0"/>
      <dgm:spPr/>
    </dgm:pt>
    <dgm:pt modelId="{198E5EA4-319B-44F7-AD99-0A4101A5EB74}" type="pres">
      <dgm:prSet presAssocID="{83D78BC9-E17D-4F0C-B858-29354A9D21FB}" presName="rootText" presStyleLbl="node4" presStyleIdx="4" presStyleCnt="8">
        <dgm:presLayoutVars>
          <dgm:chPref val="3"/>
        </dgm:presLayoutVars>
      </dgm:prSet>
      <dgm:spPr/>
    </dgm:pt>
    <dgm:pt modelId="{67FF3ABB-C0BB-4178-B61E-B0EA61801FFE}" type="pres">
      <dgm:prSet presAssocID="{83D78BC9-E17D-4F0C-B858-29354A9D21FB}" presName="rootConnector" presStyleLbl="node4" presStyleIdx="4" presStyleCnt="8"/>
      <dgm:spPr/>
    </dgm:pt>
    <dgm:pt modelId="{759A4317-1124-45AB-9B7B-2C8DDFE5F37E}" type="pres">
      <dgm:prSet presAssocID="{83D78BC9-E17D-4F0C-B858-29354A9D21FB}" presName="hierChild4" presStyleCnt="0"/>
      <dgm:spPr/>
    </dgm:pt>
    <dgm:pt modelId="{28560AE2-FEE0-4925-9F88-7A17CDFBFA2D}" type="pres">
      <dgm:prSet presAssocID="{83D78BC9-E17D-4F0C-B858-29354A9D21FB}" presName="hierChild5" presStyleCnt="0"/>
      <dgm:spPr/>
    </dgm:pt>
    <dgm:pt modelId="{87823B1D-8191-4B89-A0C7-6BCA08C16D72}" type="pres">
      <dgm:prSet presAssocID="{C5DF7C8A-B15A-4F80-ABE8-1571263F495A}" presName="hierChild5" presStyleCnt="0"/>
      <dgm:spPr/>
    </dgm:pt>
    <dgm:pt modelId="{033D7891-C72B-46ED-96C3-E2706F0BBA9E}" type="pres">
      <dgm:prSet presAssocID="{E3D29B96-DA2B-4033-837E-0EAE0EA976CA}" presName="Name37" presStyleLbl="parChTrans1D3" presStyleIdx="2" presStyleCnt="11"/>
      <dgm:spPr/>
    </dgm:pt>
    <dgm:pt modelId="{DC131047-EE71-49F3-B2AD-3B8B5F4EB735}" type="pres">
      <dgm:prSet presAssocID="{E0F4010B-FFCE-485D-9B2D-DBD2B138CA9A}" presName="hierRoot2" presStyleCnt="0">
        <dgm:presLayoutVars>
          <dgm:hierBranch val="init"/>
        </dgm:presLayoutVars>
      </dgm:prSet>
      <dgm:spPr/>
    </dgm:pt>
    <dgm:pt modelId="{56E2AD35-F29C-40CC-A9B6-B8C3486827BE}" type="pres">
      <dgm:prSet presAssocID="{E0F4010B-FFCE-485D-9B2D-DBD2B138CA9A}" presName="rootComposite" presStyleCnt="0"/>
      <dgm:spPr/>
    </dgm:pt>
    <dgm:pt modelId="{1E04214F-155E-4094-B184-EC1A507B1CFA}" type="pres">
      <dgm:prSet presAssocID="{E0F4010B-FFCE-485D-9B2D-DBD2B138CA9A}" presName="rootText" presStyleLbl="node3" presStyleIdx="2" presStyleCnt="11">
        <dgm:presLayoutVars>
          <dgm:chPref val="3"/>
        </dgm:presLayoutVars>
      </dgm:prSet>
      <dgm:spPr/>
    </dgm:pt>
    <dgm:pt modelId="{DF5D281C-86B3-478E-BFAF-AFFEDF44AA59}" type="pres">
      <dgm:prSet presAssocID="{E0F4010B-FFCE-485D-9B2D-DBD2B138CA9A}" presName="rootConnector" presStyleLbl="node3" presStyleIdx="2" presStyleCnt="11"/>
      <dgm:spPr/>
    </dgm:pt>
    <dgm:pt modelId="{26441170-EF1B-4177-9DAA-2B22FC7D16B4}" type="pres">
      <dgm:prSet presAssocID="{E0F4010B-FFCE-485D-9B2D-DBD2B138CA9A}" presName="hierChild4" presStyleCnt="0"/>
      <dgm:spPr/>
    </dgm:pt>
    <dgm:pt modelId="{3865BABF-B30C-418A-900F-4DA8688D6E1E}" type="pres">
      <dgm:prSet presAssocID="{C7ED59EF-FADF-43D1-A1C0-0E4925911EE5}" presName="Name37" presStyleLbl="parChTrans1D4" presStyleIdx="5" presStyleCnt="8"/>
      <dgm:spPr/>
    </dgm:pt>
    <dgm:pt modelId="{30B7C44D-EA03-41C7-9870-777A201C6DF2}" type="pres">
      <dgm:prSet presAssocID="{AC2081E9-92C4-45CE-A5AA-5C2F6A7F029E}" presName="hierRoot2" presStyleCnt="0">
        <dgm:presLayoutVars>
          <dgm:hierBranch val="init"/>
        </dgm:presLayoutVars>
      </dgm:prSet>
      <dgm:spPr/>
    </dgm:pt>
    <dgm:pt modelId="{AF728819-85FB-4CD7-9CAB-FAF65CD5FE33}" type="pres">
      <dgm:prSet presAssocID="{AC2081E9-92C4-45CE-A5AA-5C2F6A7F029E}" presName="rootComposite" presStyleCnt="0"/>
      <dgm:spPr/>
    </dgm:pt>
    <dgm:pt modelId="{12B5ACF3-C538-4262-9C10-10279204D8D0}" type="pres">
      <dgm:prSet presAssocID="{AC2081E9-92C4-45CE-A5AA-5C2F6A7F029E}" presName="rootText" presStyleLbl="node4" presStyleIdx="5" presStyleCnt="8">
        <dgm:presLayoutVars>
          <dgm:chPref val="3"/>
        </dgm:presLayoutVars>
      </dgm:prSet>
      <dgm:spPr/>
    </dgm:pt>
    <dgm:pt modelId="{32B912DD-E82D-45AD-B845-FF4ED9417D84}" type="pres">
      <dgm:prSet presAssocID="{AC2081E9-92C4-45CE-A5AA-5C2F6A7F029E}" presName="rootConnector" presStyleLbl="node4" presStyleIdx="5" presStyleCnt="8"/>
      <dgm:spPr/>
    </dgm:pt>
    <dgm:pt modelId="{4EB35B1A-8F67-4A4F-A8A8-575D4088F493}" type="pres">
      <dgm:prSet presAssocID="{AC2081E9-92C4-45CE-A5AA-5C2F6A7F029E}" presName="hierChild4" presStyleCnt="0"/>
      <dgm:spPr/>
    </dgm:pt>
    <dgm:pt modelId="{3E502B19-11CF-4941-9D3A-BF91BD9A2BCE}" type="pres">
      <dgm:prSet presAssocID="{9750B5F4-5624-4197-B6BE-9C765F937776}" presName="Name37" presStyleLbl="parChTrans1D4" presStyleIdx="6" presStyleCnt="8"/>
      <dgm:spPr/>
    </dgm:pt>
    <dgm:pt modelId="{DF2398FC-BC8D-4054-8EC9-50094C6D9E97}" type="pres">
      <dgm:prSet presAssocID="{4591D3A2-C2AE-4611-B6A3-80DAC2EBE5B6}" presName="hierRoot2" presStyleCnt="0">
        <dgm:presLayoutVars>
          <dgm:hierBranch val="init"/>
        </dgm:presLayoutVars>
      </dgm:prSet>
      <dgm:spPr/>
    </dgm:pt>
    <dgm:pt modelId="{6FD7973F-3EA6-4C29-8F4F-F71688C65345}" type="pres">
      <dgm:prSet presAssocID="{4591D3A2-C2AE-4611-B6A3-80DAC2EBE5B6}" presName="rootComposite" presStyleCnt="0"/>
      <dgm:spPr/>
    </dgm:pt>
    <dgm:pt modelId="{10B82854-D3C5-4399-BD9F-58023C7CFD6A}" type="pres">
      <dgm:prSet presAssocID="{4591D3A2-C2AE-4611-B6A3-80DAC2EBE5B6}" presName="rootText" presStyleLbl="node4" presStyleIdx="6" presStyleCnt="8">
        <dgm:presLayoutVars>
          <dgm:chPref val="3"/>
        </dgm:presLayoutVars>
      </dgm:prSet>
      <dgm:spPr/>
    </dgm:pt>
    <dgm:pt modelId="{9B969714-FC3C-4E3C-A82A-0BD5A0E536ED}" type="pres">
      <dgm:prSet presAssocID="{4591D3A2-C2AE-4611-B6A3-80DAC2EBE5B6}" presName="rootConnector" presStyleLbl="node4" presStyleIdx="6" presStyleCnt="8"/>
      <dgm:spPr/>
    </dgm:pt>
    <dgm:pt modelId="{1652A95E-11B3-41A4-8AA4-D5B7D111C4B3}" type="pres">
      <dgm:prSet presAssocID="{4591D3A2-C2AE-4611-B6A3-80DAC2EBE5B6}" presName="hierChild4" presStyleCnt="0"/>
      <dgm:spPr/>
    </dgm:pt>
    <dgm:pt modelId="{8EC22225-E45A-4D7F-ADFB-CF858A4937FA}" type="pres">
      <dgm:prSet presAssocID="{4591D3A2-C2AE-4611-B6A3-80DAC2EBE5B6}" presName="hierChild5" presStyleCnt="0"/>
      <dgm:spPr/>
    </dgm:pt>
    <dgm:pt modelId="{A36AE1E0-630D-42C9-86D8-8B0C8CBAD596}" type="pres">
      <dgm:prSet presAssocID="{0DC42AFA-C834-43B3-926D-E8F988AC6E55}" presName="Name37" presStyleLbl="parChTrans1D4" presStyleIdx="7" presStyleCnt="8"/>
      <dgm:spPr/>
    </dgm:pt>
    <dgm:pt modelId="{D9139E41-FD92-4170-84D6-A4709CDDAC62}" type="pres">
      <dgm:prSet presAssocID="{436BFB0A-ED85-4EFA-BB88-B74CB5494318}" presName="hierRoot2" presStyleCnt="0">
        <dgm:presLayoutVars>
          <dgm:hierBranch val="init"/>
        </dgm:presLayoutVars>
      </dgm:prSet>
      <dgm:spPr/>
    </dgm:pt>
    <dgm:pt modelId="{A17A66A4-872C-4754-BB58-6BAEA2949EF6}" type="pres">
      <dgm:prSet presAssocID="{436BFB0A-ED85-4EFA-BB88-B74CB5494318}" presName="rootComposite" presStyleCnt="0"/>
      <dgm:spPr/>
    </dgm:pt>
    <dgm:pt modelId="{BBADCD56-9112-43E3-9A7D-E7BB8942B8A4}" type="pres">
      <dgm:prSet presAssocID="{436BFB0A-ED85-4EFA-BB88-B74CB5494318}" presName="rootText" presStyleLbl="node4" presStyleIdx="7" presStyleCnt="8">
        <dgm:presLayoutVars>
          <dgm:chPref val="3"/>
        </dgm:presLayoutVars>
      </dgm:prSet>
      <dgm:spPr/>
    </dgm:pt>
    <dgm:pt modelId="{DFCE5332-99C3-4529-B71A-B6F2F2C731AF}" type="pres">
      <dgm:prSet presAssocID="{436BFB0A-ED85-4EFA-BB88-B74CB5494318}" presName="rootConnector" presStyleLbl="node4" presStyleIdx="7" presStyleCnt="8"/>
      <dgm:spPr/>
    </dgm:pt>
    <dgm:pt modelId="{D20C5625-AB94-428F-BC49-B17F6D6111A5}" type="pres">
      <dgm:prSet presAssocID="{436BFB0A-ED85-4EFA-BB88-B74CB5494318}" presName="hierChild4" presStyleCnt="0"/>
      <dgm:spPr/>
    </dgm:pt>
    <dgm:pt modelId="{CB97D45B-2824-40BA-A9A4-FFB4B4837928}" type="pres">
      <dgm:prSet presAssocID="{436BFB0A-ED85-4EFA-BB88-B74CB5494318}" presName="hierChild5" presStyleCnt="0"/>
      <dgm:spPr/>
    </dgm:pt>
    <dgm:pt modelId="{CFA3FD1E-C015-4621-8B65-70096AF907E0}" type="pres">
      <dgm:prSet presAssocID="{AC2081E9-92C4-45CE-A5AA-5C2F6A7F029E}" presName="hierChild5" presStyleCnt="0"/>
      <dgm:spPr/>
    </dgm:pt>
    <dgm:pt modelId="{39F61101-793E-4F81-9AFF-E3D7495CAA47}" type="pres">
      <dgm:prSet presAssocID="{E0F4010B-FFCE-485D-9B2D-DBD2B138CA9A}" presName="hierChild5" presStyleCnt="0"/>
      <dgm:spPr/>
    </dgm:pt>
    <dgm:pt modelId="{5803B647-472A-4E94-A1F0-221B1A72FE4C}" type="pres">
      <dgm:prSet presAssocID="{2AF356FA-68CD-454E-A3E9-3A7D440F62A2}" presName="Name37" presStyleLbl="parChTrans1D3" presStyleIdx="3" presStyleCnt="11"/>
      <dgm:spPr/>
    </dgm:pt>
    <dgm:pt modelId="{F4DBEAD5-5AC9-4341-8869-E2BA3C4ED2B9}" type="pres">
      <dgm:prSet presAssocID="{15DE107C-3132-4473-BA91-52D82AEFA7B1}" presName="hierRoot2" presStyleCnt="0">
        <dgm:presLayoutVars>
          <dgm:hierBranch val="init"/>
        </dgm:presLayoutVars>
      </dgm:prSet>
      <dgm:spPr/>
    </dgm:pt>
    <dgm:pt modelId="{7805C5D2-B264-409C-B925-A9E8D9B90928}" type="pres">
      <dgm:prSet presAssocID="{15DE107C-3132-4473-BA91-52D82AEFA7B1}" presName="rootComposite" presStyleCnt="0"/>
      <dgm:spPr/>
    </dgm:pt>
    <dgm:pt modelId="{2FE28367-5023-44C6-93EA-DF579216F922}" type="pres">
      <dgm:prSet presAssocID="{15DE107C-3132-4473-BA91-52D82AEFA7B1}" presName="rootText" presStyleLbl="node3" presStyleIdx="3" presStyleCnt="11">
        <dgm:presLayoutVars>
          <dgm:chPref val="3"/>
        </dgm:presLayoutVars>
      </dgm:prSet>
      <dgm:spPr/>
    </dgm:pt>
    <dgm:pt modelId="{6A5FB0FC-99E8-47E3-BC0A-4084BD0B8BFA}" type="pres">
      <dgm:prSet presAssocID="{15DE107C-3132-4473-BA91-52D82AEFA7B1}" presName="rootConnector" presStyleLbl="node3" presStyleIdx="3" presStyleCnt="11"/>
      <dgm:spPr/>
    </dgm:pt>
    <dgm:pt modelId="{65509C36-2206-40D1-84B8-B794D2F374C5}" type="pres">
      <dgm:prSet presAssocID="{15DE107C-3132-4473-BA91-52D82AEFA7B1}" presName="hierChild4" presStyleCnt="0"/>
      <dgm:spPr/>
    </dgm:pt>
    <dgm:pt modelId="{6E3ABA00-AAD9-42C7-8736-01BABC4E8C00}" type="pres">
      <dgm:prSet presAssocID="{15DE107C-3132-4473-BA91-52D82AEFA7B1}" presName="hierChild5" presStyleCnt="0"/>
      <dgm:spPr/>
    </dgm:pt>
    <dgm:pt modelId="{B0CEB2B6-B419-4749-BE4B-C070AB7C0E00}" type="pres">
      <dgm:prSet presAssocID="{6C81859B-A7B9-44CB-9FC8-7687CC9CBCCC}" presName="hierChild5" presStyleCnt="0"/>
      <dgm:spPr/>
    </dgm:pt>
    <dgm:pt modelId="{D4DCC66A-A662-4FE9-8DA8-29FA8CE6844A}" type="pres">
      <dgm:prSet presAssocID="{97CCAF94-BFE0-4AED-847E-024D92EF85F7}" presName="Name37" presStyleLbl="parChTrans1D2" presStyleIdx="1" presStyleCnt="3"/>
      <dgm:spPr/>
    </dgm:pt>
    <dgm:pt modelId="{3033E6B8-FC54-495F-9A73-EAF3CF32BAAD}" type="pres">
      <dgm:prSet presAssocID="{4CD14DF4-9665-4F80-98ED-B468A2925AA3}" presName="hierRoot2" presStyleCnt="0">
        <dgm:presLayoutVars>
          <dgm:hierBranch val="init"/>
        </dgm:presLayoutVars>
      </dgm:prSet>
      <dgm:spPr/>
    </dgm:pt>
    <dgm:pt modelId="{3A51970C-8359-4093-8AEB-33A582B8F8FC}" type="pres">
      <dgm:prSet presAssocID="{4CD14DF4-9665-4F80-98ED-B468A2925AA3}" presName="rootComposite" presStyleCnt="0"/>
      <dgm:spPr/>
    </dgm:pt>
    <dgm:pt modelId="{7B4BF868-D05D-4FDD-B124-1F0239B0C9D9}" type="pres">
      <dgm:prSet presAssocID="{4CD14DF4-9665-4F80-98ED-B468A2925AA3}" presName="rootText" presStyleLbl="node2" presStyleIdx="1" presStyleCnt="3">
        <dgm:presLayoutVars>
          <dgm:chPref val="3"/>
        </dgm:presLayoutVars>
      </dgm:prSet>
      <dgm:spPr/>
    </dgm:pt>
    <dgm:pt modelId="{D00C4673-C7A1-4B79-8982-E6258E346877}" type="pres">
      <dgm:prSet presAssocID="{4CD14DF4-9665-4F80-98ED-B468A2925AA3}" presName="rootConnector" presStyleLbl="node2" presStyleIdx="1" presStyleCnt="3"/>
      <dgm:spPr/>
    </dgm:pt>
    <dgm:pt modelId="{10CB4CD2-3C19-48EC-A0AB-B7A663557381}" type="pres">
      <dgm:prSet presAssocID="{4CD14DF4-9665-4F80-98ED-B468A2925AA3}" presName="hierChild4" presStyleCnt="0"/>
      <dgm:spPr/>
    </dgm:pt>
    <dgm:pt modelId="{CA047B91-2798-479C-8B12-5996406CEABB}" type="pres">
      <dgm:prSet presAssocID="{E159A400-93F7-41D2-A91B-4DEBC1E7F10C}" presName="Name37" presStyleLbl="parChTrans1D3" presStyleIdx="4" presStyleCnt="11"/>
      <dgm:spPr/>
    </dgm:pt>
    <dgm:pt modelId="{36E9441E-D12B-45C2-A432-EA5299298B22}" type="pres">
      <dgm:prSet presAssocID="{71BBCC25-BA44-4205-872C-DC9BA3E0FDF9}" presName="hierRoot2" presStyleCnt="0">
        <dgm:presLayoutVars>
          <dgm:hierBranch val="init"/>
        </dgm:presLayoutVars>
      </dgm:prSet>
      <dgm:spPr/>
    </dgm:pt>
    <dgm:pt modelId="{8063FB2F-DD2E-4B2B-8C98-58A5289F7327}" type="pres">
      <dgm:prSet presAssocID="{71BBCC25-BA44-4205-872C-DC9BA3E0FDF9}" presName="rootComposite" presStyleCnt="0"/>
      <dgm:spPr/>
    </dgm:pt>
    <dgm:pt modelId="{F7B0BAE7-4C64-4EB2-AA81-2281BCF228F9}" type="pres">
      <dgm:prSet presAssocID="{71BBCC25-BA44-4205-872C-DC9BA3E0FDF9}" presName="rootText" presStyleLbl="node3" presStyleIdx="4" presStyleCnt="11">
        <dgm:presLayoutVars>
          <dgm:chPref val="3"/>
        </dgm:presLayoutVars>
      </dgm:prSet>
      <dgm:spPr/>
    </dgm:pt>
    <dgm:pt modelId="{091345E0-4270-419B-BBDF-F892D6094E9E}" type="pres">
      <dgm:prSet presAssocID="{71BBCC25-BA44-4205-872C-DC9BA3E0FDF9}" presName="rootConnector" presStyleLbl="node3" presStyleIdx="4" presStyleCnt="11"/>
      <dgm:spPr/>
    </dgm:pt>
    <dgm:pt modelId="{D67E4CC5-972F-454E-88EF-D63EA91AB6D9}" type="pres">
      <dgm:prSet presAssocID="{71BBCC25-BA44-4205-872C-DC9BA3E0FDF9}" presName="hierChild4" presStyleCnt="0"/>
      <dgm:spPr/>
    </dgm:pt>
    <dgm:pt modelId="{5FE0811B-CD81-44C9-B71B-9772E074B8D1}" type="pres">
      <dgm:prSet presAssocID="{71BBCC25-BA44-4205-872C-DC9BA3E0FDF9}" presName="hierChild5" presStyleCnt="0"/>
      <dgm:spPr/>
    </dgm:pt>
    <dgm:pt modelId="{458F6C23-9020-40B4-BC47-41C3AA44B927}" type="pres">
      <dgm:prSet presAssocID="{7F257E37-7A63-455B-A66E-94D48526B901}" presName="Name37" presStyleLbl="parChTrans1D3" presStyleIdx="5" presStyleCnt="11"/>
      <dgm:spPr/>
    </dgm:pt>
    <dgm:pt modelId="{15C258E1-5BBD-4C2A-B395-E5E54BDE8193}" type="pres">
      <dgm:prSet presAssocID="{7A373ACE-0296-46F5-A949-E1D6C62D17DA}" presName="hierRoot2" presStyleCnt="0">
        <dgm:presLayoutVars>
          <dgm:hierBranch val="init"/>
        </dgm:presLayoutVars>
      </dgm:prSet>
      <dgm:spPr/>
    </dgm:pt>
    <dgm:pt modelId="{45BDB481-B0EF-4D74-8434-91EDD227E60A}" type="pres">
      <dgm:prSet presAssocID="{7A373ACE-0296-46F5-A949-E1D6C62D17DA}" presName="rootComposite" presStyleCnt="0"/>
      <dgm:spPr/>
    </dgm:pt>
    <dgm:pt modelId="{C8179265-22A5-4FE2-9386-743F5409F94D}" type="pres">
      <dgm:prSet presAssocID="{7A373ACE-0296-46F5-A949-E1D6C62D17DA}" presName="rootText" presStyleLbl="node3" presStyleIdx="5" presStyleCnt="11">
        <dgm:presLayoutVars>
          <dgm:chPref val="3"/>
        </dgm:presLayoutVars>
      </dgm:prSet>
      <dgm:spPr/>
    </dgm:pt>
    <dgm:pt modelId="{F0BB0748-8FC1-49CD-8092-D374057A459A}" type="pres">
      <dgm:prSet presAssocID="{7A373ACE-0296-46F5-A949-E1D6C62D17DA}" presName="rootConnector" presStyleLbl="node3" presStyleIdx="5" presStyleCnt="11"/>
      <dgm:spPr/>
    </dgm:pt>
    <dgm:pt modelId="{F4ACC238-D7B6-46A9-9EF6-9729C8689B38}" type="pres">
      <dgm:prSet presAssocID="{7A373ACE-0296-46F5-A949-E1D6C62D17DA}" presName="hierChild4" presStyleCnt="0"/>
      <dgm:spPr/>
    </dgm:pt>
    <dgm:pt modelId="{1262C067-D5F4-4119-84EB-2A840FB2EE86}" type="pres">
      <dgm:prSet presAssocID="{7A373ACE-0296-46F5-A949-E1D6C62D17DA}" presName="hierChild5" presStyleCnt="0"/>
      <dgm:spPr/>
    </dgm:pt>
    <dgm:pt modelId="{0858E196-4DE5-4564-AC8C-D4F8A8B02FA0}" type="pres">
      <dgm:prSet presAssocID="{0E768E93-3310-4250-8C80-77AFF396DBBD}" presName="Name37" presStyleLbl="parChTrans1D3" presStyleIdx="6" presStyleCnt="11"/>
      <dgm:spPr/>
    </dgm:pt>
    <dgm:pt modelId="{2FCBDF46-CEF0-4286-8EF5-3E98748D8BAD}" type="pres">
      <dgm:prSet presAssocID="{2C5F5F57-6ECA-4008-8456-AB85D2B68AC4}" presName="hierRoot2" presStyleCnt="0">
        <dgm:presLayoutVars>
          <dgm:hierBranch val="init"/>
        </dgm:presLayoutVars>
      </dgm:prSet>
      <dgm:spPr/>
    </dgm:pt>
    <dgm:pt modelId="{60745FAF-A8D7-4AE5-8FA1-60582A568D27}" type="pres">
      <dgm:prSet presAssocID="{2C5F5F57-6ECA-4008-8456-AB85D2B68AC4}" presName="rootComposite" presStyleCnt="0"/>
      <dgm:spPr/>
    </dgm:pt>
    <dgm:pt modelId="{C0F321B2-3E97-4B1D-A8FA-2B7C8D062D82}" type="pres">
      <dgm:prSet presAssocID="{2C5F5F57-6ECA-4008-8456-AB85D2B68AC4}" presName="rootText" presStyleLbl="node3" presStyleIdx="6" presStyleCnt="11">
        <dgm:presLayoutVars>
          <dgm:chPref val="3"/>
        </dgm:presLayoutVars>
      </dgm:prSet>
      <dgm:spPr/>
    </dgm:pt>
    <dgm:pt modelId="{5498F3CF-F05E-4F1C-A251-67E39D7593E4}" type="pres">
      <dgm:prSet presAssocID="{2C5F5F57-6ECA-4008-8456-AB85D2B68AC4}" presName="rootConnector" presStyleLbl="node3" presStyleIdx="6" presStyleCnt="11"/>
      <dgm:spPr/>
    </dgm:pt>
    <dgm:pt modelId="{A8370500-B12F-40C7-921C-5FB0CA17C2DC}" type="pres">
      <dgm:prSet presAssocID="{2C5F5F57-6ECA-4008-8456-AB85D2B68AC4}" presName="hierChild4" presStyleCnt="0"/>
      <dgm:spPr/>
    </dgm:pt>
    <dgm:pt modelId="{38A7E582-919D-4100-BBD4-062DC3907F4E}" type="pres">
      <dgm:prSet presAssocID="{2C5F5F57-6ECA-4008-8456-AB85D2B68AC4}" presName="hierChild5" presStyleCnt="0"/>
      <dgm:spPr/>
    </dgm:pt>
    <dgm:pt modelId="{009FF0DF-1D1E-4043-8A65-74F4BFFBCD39}" type="pres">
      <dgm:prSet presAssocID="{757F0623-E413-4E22-92B7-A2B983C1732F}" presName="Name37" presStyleLbl="parChTrans1D3" presStyleIdx="7" presStyleCnt="11"/>
      <dgm:spPr/>
    </dgm:pt>
    <dgm:pt modelId="{7E6AF370-F4E7-4BAC-BEE1-12CFA1077C4B}" type="pres">
      <dgm:prSet presAssocID="{AF2B96AB-D631-402F-85C5-536B6B962365}" presName="hierRoot2" presStyleCnt="0">
        <dgm:presLayoutVars>
          <dgm:hierBranch val="init"/>
        </dgm:presLayoutVars>
      </dgm:prSet>
      <dgm:spPr/>
    </dgm:pt>
    <dgm:pt modelId="{DA36A2AF-E7A1-41D0-9739-7F4DA4654954}" type="pres">
      <dgm:prSet presAssocID="{AF2B96AB-D631-402F-85C5-536B6B962365}" presName="rootComposite" presStyleCnt="0"/>
      <dgm:spPr/>
    </dgm:pt>
    <dgm:pt modelId="{63B669F0-D077-45A7-ADD0-1B93CCA97A22}" type="pres">
      <dgm:prSet presAssocID="{AF2B96AB-D631-402F-85C5-536B6B962365}" presName="rootText" presStyleLbl="node3" presStyleIdx="7" presStyleCnt="11">
        <dgm:presLayoutVars>
          <dgm:chPref val="3"/>
        </dgm:presLayoutVars>
      </dgm:prSet>
      <dgm:spPr/>
    </dgm:pt>
    <dgm:pt modelId="{8E7A1E8D-4E6C-43E7-BF63-2A2C6B05B98B}" type="pres">
      <dgm:prSet presAssocID="{AF2B96AB-D631-402F-85C5-536B6B962365}" presName="rootConnector" presStyleLbl="node3" presStyleIdx="7" presStyleCnt="11"/>
      <dgm:spPr/>
    </dgm:pt>
    <dgm:pt modelId="{C77092E7-1DA1-4CC7-9D86-D0F84118B222}" type="pres">
      <dgm:prSet presAssocID="{AF2B96AB-D631-402F-85C5-536B6B962365}" presName="hierChild4" presStyleCnt="0"/>
      <dgm:spPr/>
    </dgm:pt>
    <dgm:pt modelId="{86626AF6-4970-4B6B-88E7-221113C7BD38}" type="pres">
      <dgm:prSet presAssocID="{AF2B96AB-D631-402F-85C5-536B6B962365}" presName="hierChild5" presStyleCnt="0"/>
      <dgm:spPr/>
    </dgm:pt>
    <dgm:pt modelId="{06849EEA-6F41-4291-B785-C0A156030EA1}" type="pres">
      <dgm:prSet presAssocID="{4CD14DF4-9665-4F80-98ED-B468A2925AA3}" presName="hierChild5" presStyleCnt="0"/>
      <dgm:spPr/>
    </dgm:pt>
    <dgm:pt modelId="{ACEE48AB-FD0F-4BD5-BAB6-EAF7A17809DB}" type="pres">
      <dgm:prSet presAssocID="{762155C4-44C9-4A44-B9B6-4EEF1484E78A}" presName="Name37" presStyleLbl="parChTrans1D2" presStyleIdx="2" presStyleCnt="3"/>
      <dgm:spPr/>
    </dgm:pt>
    <dgm:pt modelId="{453B9CAB-C5CB-4927-B397-6DE3963C231D}" type="pres">
      <dgm:prSet presAssocID="{BEB4E68F-8268-41CC-981C-3534AC147D05}" presName="hierRoot2" presStyleCnt="0">
        <dgm:presLayoutVars>
          <dgm:hierBranch val="init"/>
        </dgm:presLayoutVars>
      </dgm:prSet>
      <dgm:spPr/>
    </dgm:pt>
    <dgm:pt modelId="{0B87D070-CDC0-4F0E-993E-77A0AAFEAD72}" type="pres">
      <dgm:prSet presAssocID="{BEB4E68F-8268-41CC-981C-3534AC147D05}" presName="rootComposite" presStyleCnt="0"/>
      <dgm:spPr/>
    </dgm:pt>
    <dgm:pt modelId="{961FCB01-893B-421D-AF97-97FEC3B2D941}" type="pres">
      <dgm:prSet presAssocID="{BEB4E68F-8268-41CC-981C-3534AC147D05}" presName="rootText" presStyleLbl="node2" presStyleIdx="2" presStyleCnt="3">
        <dgm:presLayoutVars>
          <dgm:chPref val="3"/>
        </dgm:presLayoutVars>
      </dgm:prSet>
      <dgm:spPr/>
    </dgm:pt>
    <dgm:pt modelId="{16AE5E07-A887-4D98-A21D-8A8678C15367}" type="pres">
      <dgm:prSet presAssocID="{BEB4E68F-8268-41CC-981C-3534AC147D05}" presName="rootConnector" presStyleLbl="node2" presStyleIdx="2" presStyleCnt="3"/>
      <dgm:spPr/>
    </dgm:pt>
    <dgm:pt modelId="{A448545B-E900-4E6E-8278-271C9C92C52A}" type="pres">
      <dgm:prSet presAssocID="{BEB4E68F-8268-41CC-981C-3534AC147D05}" presName="hierChild4" presStyleCnt="0"/>
      <dgm:spPr/>
    </dgm:pt>
    <dgm:pt modelId="{A3722B1F-9D01-429E-9F67-CC6F976DEBBF}" type="pres">
      <dgm:prSet presAssocID="{C034DA17-AD83-4534-9E8C-5FF32E79C343}" presName="Name37" presStyleLbl="parChTrans1D3" presStyleIdx="8" presStyleCnt="11"/>
      <dgm:spPr/>
    </dgm:pt>
    <dgm:pt modelId="{9956ECA1-1FD6-4D4D-A162-C4B56FF45D70}" type="pres">
      <dgm:prSet presAssocID="{2B7EDFB6-D861-4319-A4B3-83668D32DBE7}" presName="hierRoot2" presStyleCnt="0">
        <dgm:presLayoutVars>
          <dgm:hierBranch val="init"/>
        </dgm:presLayoutVars>
      </dgm:prSet>
      <dgm:spPr/>
    </dgm:pt>
    <dgm:pt modelId="{46753E66-D679-452E-BB8E-1E0F6A3F7C57}" type="pres">
      <dgm:prSet presAssocID="{2B7EDFB6-D861-4319-A4B3-83668D32DBE7}" presName="rootComposite" presStyleCnt="0"/>
      <dgm:spPr/>
    </dgm:pt>
    <dgm:pt modelId="{398BAA95-DA8E-45F0-A221-52A1637D5725}" type="pres">
      <dgm:prSet presAssocID="{2B7EDFB6-D861-4319-A4B3-83668D32DBE7}" presName="rootText" presStyleLbl="node3" presStyleIdx="8" presStyleCnt="11">
        <dgm:presLayoutVars>
          <dgm:chPref val="3"/>
        </dgm:presLayoutVars>
      </dgm:prSet>
      <dgm:spPr/>
    </dgm:pt>
    <dgm:pt modelId="{3C0F8CF3-483E-482E-ACC9-1EB6550E1205}" type="pres">
      <dgm:prSet presAssocID="{2B7EDFB6-D861-4319-A4B3-83668D32DBE7}" presName="rootConnector" presStyleLbl="node3" presStyleIdx="8" presStyleCnt="11"/>
      <dgm:spPr/>
    </dgm:pt>
    <dgm:pt modelId="{6D877909-C0F9-4984-B38A-E9A0C5B7DE9E}" type="pres">
      <dgm:prSet presAssocID="{2B7EDFB6-D861-4319-A4B3-83668D32DBE7}" presName="hierChild4" presStyleCnt="0"/>
      <dgm:spPr/>
    </dgm:pt>
    <dgm:pt modelId="{D57E6632-BC19-4FFF-87C9-A306667035FC}" type="pres">
      <dgm:prSet presAssocID="{2B7EDFB6-D861-4319-A4B3-83668D32DBE7}" presName="hierChild5" presStyleCnt="0"/>
      <dgm:spPr/>
    </dgm:pt>
    <dgm:pt modelId="{3400D7E0-6B31-4E4E-80F8-38A000D39C99}" type="pres">
      <dgm:prSet presAssocID="{43E6B4F8-F014-4C1A-A883-6664F50E4B7A}" presName="Name37" presStyleLbl="parChTrans1D3" presStyleIdx="9" presStyleCnt="11"/>
      <dgm:spPr/>
    </dgm:pt>
    <dgm:pt modelId="{3FD12876-5866-4624-9AFE-1CDD792229B3}" type="pres">
      <dgm:prSet presAssocID="{2DBD527E-6F53-4230-BCB4-5CC3DDA8A63C}" presName="hierRoot2" presStyleCnt="0">
        <dgm:presLayoutVars>
          <dgm:hierBranch val="init"/>
        </dgm:presLayoutVars>
      </dgm:prSet>
      <dgm:spPr/>
    </dgm:pt>
    <dgm:pt modelId="{E054078C-4D8F-434B-B701-7F118BE00908}" type="pres">
      <dgm:prSet presAssocID="{2DBD527E-6F53-4230-BCB4-5CC3DDA8A63C}" presName="rootComposite" presStyleCnt="0"/>
      <dgm:spPr/>
    </dgm:pt>
    <dgm:pt modelId="{1EE126A6-96A6-4C97-ACB3-60B4160E01E5}" type="pres">
      <dgm:prSet presAssocID="{2DBD527E-6F53-4230-BCB4-5CC3DDA8A63C}" presName="rootText" presStyleLbl="node3" presStyleIdx="9" presStyleCnt="11">
        <dgm:presLayoutVars>
          <dgm:chPref val="3"/>
        </dgm:presLayoutVars>
      </dgm:prSet>
      <dgm:spPr/>
    </dgm:pt>
    <dgm:pt modelId="{8CD393DA-9D24-4C17-AECD-AF47A528F0EF}" type="pres">
      <dgm:prSet presAssocID="{2DBD527E-6F53-4230-BCB4-5CC3DDA8A63C}" presName="rootConnector" presStyleLbl="node3" presStyleIdx="9" presStyleCnt="11"/>
      <dgm:spPr/>
    </dgm:pt>
    <dgm:pt modelId="{9B3F02CD-6719-496C-8081-6D36E2D2C31A}" type="pres">
      <dgm:prSet presAssocID="{2DBD527E-6F53-4230-BCB4-5CC3DDA8A63C}" presName="hierChild4" presStyleCnt="0"/>
      <dgm:spPr/>
    </dgm:pt>
    <dgm:pt modelId="{EC077051-0489-482C-A3E3-8A56C9BDEBB1}" type="pres">
      <dgm:prSet presAssocID="{2DBD527E-6F53-4230-BCB4-5CC3DDA8A63C}" presName="hierChild5" presStyleCnt="0"/>
      <dgm:spPr/>
    </dgm:pt>
    <dgm:pt modelId="{A68D2BCD-7633-43E1-B07D-40CAB5AEE941}" type="pres">
      <dgm:prSet presAssocID="{929E20FD-9402-48B4-B851-7410BDEBE27A}" presName="Name37" presStyleLbl="parChTrans1D3" presStyleIdx="10" presStyleCnt="11"/>
      <dgm:spPr/>
    </dgm:pt>
    <dgm:pt modelId="{DE7A39A7-B361-42E7-A4F2-9C16FF71E9D8}" type="pres">
      <dgm:prSet presAssocID="{3A8B362F-A6CF-40F0-8A65-922FF2573421}" presName="hierRoot2" presStyleCnt="0">
        <dgm:presLayoutVars>
          <dgm:hierBranch val="init"/>
        </dgm:presLayoutVars>
      </dgm:prSet>
      <dgm:spPr/>
    </dgm:pt>
    <dgm:pt modelId="{D944CE02-71A6-4E71-8C8F-978B8AF5D5AD}" type="pres">
      <dgm:prSet presAssocID="{3A8B362F-A6CF-40F0-8A65-922FF2573421}" presName="rootComposite" presStyleCnt="0"/>
      <dgm:spPr/>
    </dgm:pt>
    <dgm:pt modelId="{FE320254-F946-46EA-8091-004CE55FEC43}" type="pres">
      <dgm:prSet presAssocID="{3A8B362F-A6CF-40F0-8A65-922FF2573421}" presName="rootText" presStyleLbl="node3" presStyleIdx="10" presStyleCnt="11">
        <dgm:presLayoutVars>
          <dgm:chPref val="3"/>
        </dgm:presLayoutVars>
      </dgm:prSet>
      <dgm:spPr/>
    </dgm:pt>
    <dgm:pt modelId="{44F40E34-0E33-4E94-BA38-10C6B543428E}" type="pres">
      <dgm:prSet presAssocID="{3A8B362F-A6CF-40F0-8A65-922FF2573421}" presName="rootConnector" presStyleLbl="node3" presStyleIdx="10" presStyleCnt="11"/>
      <dgm:spPr/>
    </dgm:pt>
    <dgm:pt modelId="{57E8EBDB-E456-45ED-98ED-0D9A9B688978}" type="pres">
      <dgm:prSet presAssocID="{3A8B362F-A6CF-40F0-8A65-922FF2573421}" presName="hierChild4" presStyleCnt="0"/>
      <dgm:spPr/>
    </dgm:pt>
    <dgm:pt modelId="{CE3CCC8D-57C3-4F82-8D55-8434EDF9D91E}" type="pres">
      <dgm:prSet presAssocID="{3A8B362F-A6CF-40F0-8A65-922FF2573421}" presName="hierChild5" presStyleCnt="0"/>
      <dgm:spPr/>
    </dgm:pt>
    <dgm:pt modelId="{DEEF1FBB-E541-4259-90CB-DDB23FC18DD4}" type="pres">
      <dgm:prSet presAssocID="{BEB4E68F-8268-41CC-981C-3534AC147D05}" presName="hierChild5" presStyleCnt="0"/>
      <dgm:spPr/>
    </dgm:pt>
    <dgm:pt modelId="{EDFABAF5-5F17-4F24-B347-9B0C52B5DF88}" type="pres">
      <dgm:prSet presAssocID="{6DF4A322-9E5B-4F2C-9CEA-EEA67969296A}" presName="hierChild3" presStyleCnt="0"/>
      <dgm:spPr/>
    </dgm:pt>
  </dgm:ptLst>
  <dgm:cxnLst>
    <dgm:cxn modelId="{F9894E00-CE69-4144-89C1-4AF53E910638}" srcId="{BEB4E68F-8268-41CC-981C-3534AC147D05}" destId="{2DBD527E-6F53-4230-BCB4-5CC3DDA8A63C}" srcOrd="1" destOrd="0" parTransId="{43E6B4F8-F014-4C1A-A883-6664F50E4B7A}" sibTransId="{0DA6E47C-75D6-4B0E-93BE-ADEFC5E8ECBE}"/>
    <dgm:cxn modelId="{67132A09-657C-4BB7-B935-A260D7744250}" type="presOf" srcId="{2DBD527E-6F53-4230-BCB4-5CC3DDA8A63C}" destId="{1EE126A6-96A6-4C97-ACB3-60B4160E01E5}" srcOrd="0" destOrd="0" presId="urn:microsoft.com/office/officeart/2005/8/layout/orgChart1"/>
    <dgm:cxn modelId="{0682AD09-355A-4843-A347-1CCD55DD550F}" type="presOf" srcId="{41850D22-81E7-45EA-93F6-B96D30D4E898}" destId="{60937D03-8BD5-4828-B344-744E559A75A0}" srcOrd="0" destOrd="0" presId="urn:microsoft.com/office/officeart/2005/8/layout/orgChart1"/>
    <dgm:cxn modelId="{562FAC0C-9330-4572-9F6D-46EBE9EA6FB5}" srcId="{C5DF7C8A-B15A-4F80-ABE8-1571263F495A}" destId="{83D78BC9-E17D-4F0C-B858-29354A9D21FB}" srcOrd="1" destOrd="0" parTransId="{AA9515F4-C87D-4E0F-96FF-75CDA14BEED1}" sibTransId="{2EA8C6C5-4CCB-4E70-9AB3-636988852FF4}"/>
    <dgm:cxn modelId="{7251A10D-4D3F-43F4-961D-3ED5F606FE9F}" type="presOf" srcId="{8B1106E5-13AD-4C99-8188-208533068464}" destId="{67970E88-E930-4727-B0EE-913B365240C9}" srcOrd="0" destOrd="0" presId="urn:microsoft.com/office/officeart/2005/8/layout/orgChart1"/>
    <dgm:cxn modelId="{3289A40D-D179-4FB3-B6BC-D3856737714D}" type="presOf" srcId="{2DBD527E-6F53-4230-BCB4-5CC3DDA8A63C}" destId="{8CD393DA-9D24-4C17-AECD-AF47A528F0EF}" srcOrd="1" destOrd="0" presId="urn:microsoft.com/office/officeart/2005/8/layout/orgChart1"/>
    <dgm:cxn modelId="{AEF5160E-893B-4130-A771-5540EFD0C160}" type="presOf" srcId="{B59C5364-75AB-442A-A57D-28C6264E3E8C}" destId="{5F335C28-8120-40A8-B5A8-864A7D9F3CF2}" srcOrd="0" destOrd="0" presId="urn:microsoft.com/office/officeart/2005/8/layout/orgChart1"/>
    <dgm:cxn modelId="{B0508811-9DA6-4B47-A811-D1FA8708A83A}" type="presOf" srcId="{D92364DC-8624-4D6E-89D2-9644589F6BB5}" destId="{E0E9F47A-7B70-4E0F-9F9D-C5B950DC946C}" srcOrd="1" destOrd="0" presId="urn:microsoft.com/office/officeart/2005/8/layout/orgChart1"/>
    <dgm:cxn modelId="{7E3BC711-B1A5-4592-8657-74CD1DA95D5A}" type="presOf" srcId="{3A8B362F-A6CF-40F0-8A65-922FF2573421}" destId="{44F40E34-0E33-4E94-BA38-10C6B543428E}" srcOrd="1" destOrd="0" presId="urn:microsoft.com/office/officeart/2005/8/layout/orgChart1"/>
    <dgm:cxn modelId="{68ACD611-0EEB-4EE8-A53F-78C449E10651}" type="presOf" srcId="{4591D3A2-C2AE-4611-B6A3-80DAC2EBE5B6}" destId="{10B82854-D3C5-4399-BD9F-58023C7CFD6A}" srcOrd="0" destOrd="0" presId="urn:microsoft.com/office/officeart/2005/8/layout/orgChart1"/>
    <dgm:cxn modelId="{EB539B17-31EA-4C65-9451-9F4CAB9E6C5B}" type="presOf" srcId="{83D78BC9-E17D-4F0C-B858-29354A9D21FB}" destId="{198E5EA4-319B-44F7-AD99-0A4101A5EB74}" srcOrd="0" destOrd="0" presId="urn:microsoft.com/office/officeart/2005/8/layout/orgChart1"/>
    <dgm:cxn modelId="{D6FD4C19-138E-4C5B-987F-12B209AFEE67}" type="presOf" srcId="{E3D29B96-DA2B-4033-837E-0EAE0EA976CA}" destId="{033D7891-C72B-46ED-96C3-E2706F0BBA9E}" srcOrd="0" destOrd="0" presId="urn:microsoft.com/office/officeart/2005/8/layout/orgChart1"/>
    <dgm:cxn modelId="{C1A0A419-8412-4090-A0BF-987DC14582EE}" type="presOf" srcId="{71BBCC25-BA44-4205-872C-DC9BA3E0FDF9}" destId="{F7B0BAE7-4C64-4EB2-AA81-2281BCF228F9}" srcOrd="0" destOrd="0" presId="urn:microsoft.com/office/officeart/2005/8/layout/orgChart1"/>
    <dgm:cxn modelId="{9B724A1F-6253-4746-BF68-195422449EEF}" type="presOf" srcId="{E0F4010B-FFCE-485D-9B2D-DBD2B138CA9A}" destId="{DF5D281C-86B3-478E-BFAF-AFFEDF44AA59}" srcOrd="1" destOrd="0" presId="urn:microsoft.com/office/officeart/2005/8/layout/orgChart1"/>
    <dgm:cxn modelId="{2BA50C20-46F1-4497-96A2-B56118F352BA}" type="presOf" srcId="{4CD14DF4-9665-4F80-98ED-B468A2925AA3}" destId="{D00C4673-C7A1-4B79-8982-E6258E346877}" srcOrd="1" destOrd="0" presId="urn:microsoft.com/office/officeart/2005/8/layout/orgChart1"/>
    <dgm:cxn modelId="{E62EBD20-3C5F-4A6C-BE6F-E9924CA0C233}" type="presOf" srcId="{C7ED59EF-FADF-43D1-A1C0-0E4925911EE5}" destId="{3865BABF-B30C-418A-900F-4DA8688D6E1E}" srcOrd="0" destOrd="0" presId="urn:microsoft.com/office/officeart/2005/8/layout/orgChart1"/>
    <dgm:cxn modelId="{C84B2925-8485-4505-84EE-C28BD96C251B}" type="presOf" srcId="{0E768E93-3310-4250-8C80-77AFF396DBBD}" destId="{0858E196-4DE5-4564-AC8C-D4F8A8B02FA0}" srcOrd="0" destOrd="0" presId="urn:microsoft.com/office/officeart/2005/8/layout/orgChart1"/>
    <dgm:cxn modelId="{9235C025-DF44-4FA7-A49A-0436855261D3}" type="presOf" srcId="{41850D22-81E7-45EA-93F6-B96D30D4E898}" destId="{3518D3C0-AB67-4498-B28B-095A29E137A4}" srcOrd="1" destOrd="0" presId="urn:microsoft.com/office/officeart/2005/8/layout/orgChart1"/>
    <dgm:cxn modelId="{DF6B8329-B4F9-40D2-A622-09F0810CF4DB}" srcId="{6DF4A322-9E5B-4F2C-9CEA-EEA67969296A}" destId="{BEB4E68F-8268-41CC-981C-3534AC147D05}" srcOrd="2" destOrd="0" parTransId="{762155C4-44C9-4A44-B9B6-4EEF1484E78A}" sibTransId="{12270236-5E04-4A18-B22A-F26E45178209}"/>
    <dgm:cxn modelId="{508E9029-B98B-41E6-BDFB-D74B821A4F73}" type="presOf" srcId="{43E6B4F8-F014-4C1A-A883-6664F50E4B7A}" destId="{3400D7E0-6B31-4E4E-80F8-38A000D39C99}" srcOrd="0" destOrd="0" presId="urn:microsoft.com/office/officeart/2005/8/layout/orgChart1"/>
    <dgm:cxn modelId="{B9FE592B-1195-4AA6-BB4F-7AE510A45E9D}" srcId="{4CD14DF4-9665-4F80-98ED-B468A2925AA3}" destId="{AF2B96AB-D631-402F-85C5-536B6B962365}" srcOrd="3" destOrd="0" parTransId="{757F0623-E413-4E22-92B7-A2B983C1732F}" sibTransId="{8121429F-4280-4140-8F6C-F04D5DE15960}"/>
    <dgm:cxn modelId="{11C0CC2B-6D27-486D-A851-21D71E5F302B}" type="presOf" srcId="{AA9515F4-C87D-4E0F-96FF-75CDA14BEED1}" destId="{C937F4F2-CE4F-4E3C-8B68-53135F0EA996}" srcOrd="0" destOrd="0" presId="urn:microsoft.com/office/officeart/2005/8/layout/orgChart1"/>
    <dgm:cxn modelId="{E85C2F2D-AB8A-44E1-91C0-0C207D2F7F5C}" type="presOf" srcId="{436BFB0A-ED85-4EFA-BB88-B74CB5494318}" destId="{DFCE5332-99C3-4529-B71A-B6F2F2C731AF}" srcOrd="1" destOrd="0" presId="urn:microsoft.com/office/officeart/2005/8/layout/orgChart1"/>
    <dgm:cxn modelId="{D2A8E82D-27CA-439E-ACE3-1D09536B4FBD}" srcId="{6C81859B-A7B9-44CB-9FC8-7687CC9CBCCC}" destId="{D92364DC-8624-4D6E-89D2-9644589F6BB5}" srcOrd="0" destOrd="0" parTransId="{8629DEBB-7502-4E5A-96AD-0ACA6B87C121}" sibTransId="{D386DF4C-2195-4DA6-A07C-0085F9F5A74A}"/>
    <dgm:cxn modelId="{BFD5D430-F504-4E51-9C42-B10844D9833B}" type="presOf" srcId="{83D78BC9-E17D-4F0C-B858-29354A9D21FB}" destId="{67FF3ABB-C0BB-4178-B61E-B0EA61801FFE}" srcOrd="1" destOrd="0" presId="urn:microsoft.com/office/officeart/2005/8/layout/orgChart1"/>
    <dgm:cxn modelId="{D3FF9533-25CD-4489-9DF2-D21AA60BDC08}" type="presOf" srcId="{E159A400-93F7-41D2-A91B-4DEBC1E7F10C}" destId="{CA047B91-2798-479C-8B12-5996406CEABB}" srcOrd="0" destOrd="0" presId="urn:microsoft.com/office/officeart/2005/8/layout/orgChart1"/>
    <dgm:cxn modelId="{25B8C033-7FB1-4BE9-A2E2-1E0C1C009D11}" type="presOf" srcId="{BEB4E68F-8268-41CC-981C-3534AC147D05}" destId="{16AE5E07-A887-4D98-A21D-8A8678C15367}" srcOrd="1" destOrd="0" presId="urn:microsoft.com/office/officeart/2005/8/layout/orgChart1"/>
    <dgm:cxn modelId="{8F40CD40-9750-48F9-A62C-FF241240D6B5}" type="presOf" srcId="{7F257E37-7A63-455B-A66E-94D48526B901}" destId="{458F6C23-9020-40B4-BC47-41C3AA44B927}" srcOrd="0" destOrd="0" presId="urn:microsoft.com/office/officeart/2005/8/layout/orgChart1"/>
    <dgm:cxn modelId="{32BDD340-B235-4082-ADCF-E3B90E3C5A16}" type="presOf" srcId="{AC2081E9-92C4-45CE-A5AA-5C2F6A7F029E}" destId="{32B912DD-E82D-45AD-B845-FF4ED9417D84}" srcOrd="1" destOrd="0" presId="urn:microsoft.com/office/officeart/2005/8/layout/orgChart1"/>
    <dgm:cxn modelId="{E8B65A4B-18FD-45EE-8CED-98EF1D3CF563}" type="presOf" srcId="{2C5F5F57-6ECA-4008-8456-AB85D2B68AC4}" destId="{C0F321B2-3E97-4B1D-A8FA-2B7C8D062D82}" srcOrd="0" destOrd="0" presId="urn:microsoft.com/office/officeart/2005/8/layout/orgChart1"/>
    <dgm:cxn modelId="{B084774D-B86E-41F2-B50D-BFEDD5A5B729}" srcId="{D92364DC-8624-4D6E-89D2-9644589F6BB5}" destId="{41850D22-81E7-45EA-93F6-B96D30D4E898}" srcOrd="2" destOrd="0" parTransId="{B59C5364-75AB-442A-A57D-28C6264E3E8C}" sibTransId="{31C07638-C6EC-4A3F-B138-DCAC065C885B}"/>
    <dgm:cxn modelId="{D09CF74D-85FD-4B66-9046-7E5E6E3D8465}" type="presOf" srcId="{757F0623-E413-4E22-92B7-A2B983C1732F}" destId="{009FF0DF-1D1E-4043-8A65-74F4BFFBCD39}" srcOrd="0" destOrd="0" presId="urn:microsoft.com/office/officeart/2005/8/layout/orgChart1"/>
    <dgm:cxn modelId="{7FC4AD4E-F3B2-473A-9426-5F970443DD4D}" type="presOf" srcId="{762155C4-44C9-4A44-B9B6-4EEF1484E78A}" destId="{ACEE48AB-FD0F-4BD5-BAB6-EAF7A17809DB}" srcOrd="0" destOrd="0" presId="urn:microsoft.com/office/officeart/2005/8/layout/orgChart1"/>
    <dgm:cxn modelId="{A1DE2253-D408-4520-A0F9-7A1AC654FC30}" srcId="{C5DF7C8A-B15A-4F80-ABE8-1571263F495A}" destId="{3A66ACC3-D3BB-4526-9141-F3FDB7D588D3}" srcOrd="0" destOrd="0" parTransId="{225F8AC3-CD69-4EDB-9B30-0CD5FA3F1C68}" sibTransId="{835D01CF-988A-4E4B-AF4A-F90028DFD354}"/>
    <dgm:cxn modelId="{CC689E54-4B0C-4E8E-8CB9-56894D46110D}" type="presOf" srcId="{7A373ACE-0296-46F5-A949-E1D6C62D17DA}" destId="{C8179265-22A5-4FE2-9386-743F5409F94D}" srcOrd="0" destOrd="0" presId="urn:microsoft.com/office/officeart/2005/8/layout/orgChart1"/>
    <dgm:cxn modelId="{53F4A356-8748-4EB9-8508-5E00126FEAC0}" type="presOf" srcId="{2B7EDFB6-D861-4319-A4B3-83668D32DBE7}" destId="{3C0F8CF3-483E-482E-ACC9-1EB6550E1205}" srcOrd="1" destOrd="0" presId="urn:microsoft.com/office/officeart/2005/8/layout/orgChart1"/>
    <dgm:cxn modelId="{9F64F65B-458A-4A5E-80E6-060FFF9BCEA1}" type="presOf" srcId="{C5DF7C8A-B15A-4F80-ABE8-1571263F495A}" destId="{CF25CDFC-85FF-479A-88D5-FBF38C3030E9}" srcOrd="1" destOrd="0" presId="urn:microsoft.com/office/officeart/2005/8/layout/orgChart1"/>
    <dgm:cxn modelId="{5D18DF5D-FF23-498A-B726-8F37266671A9}" type="presOf" srcId="{2AF356FA-68CD-454E-A3E9-3A7D440F62A2}" destId="{5803B647-472A-4E94-A1F0-221B1A72FE4C}" srcOrd="0" destOrd="0" presId="urn:microsoft.com/office/officeart/2005/8/layout/orgChart1"/>
    <dgm:cxn modelId="{5763AE66-3D6D-46EA-B118-0256EF6B5A02}" type="presOf" srcId="{7A373ACE-0296-46F5-A949-E1D6C62D17DA}" destId="{F0BB0748-8FC1-49CD-8092-D374057A459A}" srcOrd="1" destOrd="0" presId="urn:microsoft.com/office/officeart/2005/8/layout/orgChart1"/>
    <dgm:cxn modelId="{73B19B67-F5BC-423B-8AFA-AE08899600BB}" type="presOf" srcId="{6C81859B-A7B9-44CB-9FC8-7687CC9CBCCC}" destId="{E7B094AA-F229-45B1-8E77-7BD1518AA1DC}" srcOrd="0" destOrd="0" presId="urn:microsoft.com/office/officeart/2005/8/layout/orgChart1"/>
    <dgm:cxn modelId="{26F59169-A93C-4987-BA7E-95B63C9E4673}" type="presOf" srcId="{9EA0EBBB-5299-423E-B5FD-62EA78F9814E}" destId="{4D2CE13F-4544-4F2C-926F-17EC00646E83}" srcOrd="0" destOrd="0" presId="urn:microsoft.com/office/officeart/2005/8/layout/orgChart1"/>
    <dgm:cxn modelId="{66AF466C-36BA-4BF1-8A3E-7AB3AB29AE09}" type="presOf" srcId="{6DF4A322-9E5B-4F2C-9CEA-EEA67969296A}" destId="{03E18580-9DDD-4A15-B683-F8A61466BB6F}" srcOrd="0" destOrd="0" presId="urn:microsoft.com/office/officeart/2005/8/layout/orgChart1"/>
    <dgm:cxn modelId="{E85A036D-50CF-4741-9E79-FE945F08F48F}" type="presOf" srcId="{AC2081E9-92C4-45CE-A5AA-5C2F6A7F029E}" destId="{12B5ACF3-C538-4262-9C10-10279204D8D0}" srcOrd="0" destOrd="0" presId="urn:microsoft.com/office/officeart/2005/8/layout/orgChart1"/>
    <dgm:cxn modelId="{6B27E773-8B1B-4BA9-BE54-CC002F45E0FC}" type="presOf" srcId="{97CCAF94-BFE0-4AED-847E-024D92EF85F7}" destId="{D4DCC66A-A662-4FE9-8DA8-29FA8CE6844A}" srcOrd="0" destOrd="0" presId="urn:microsoft.com/office/officeart/2005/8/layout/orgChart1"/>
    <dgm:cxn modelId="{D68B7E76-E344-4D40-B590-2D60CD80D677}" srcId="{4CD14DF4-9665-4F80-98ED-B468A2925AA3}" destId="{2C5F5F57-6ECA-4008-8456-AB85D2B68AC4}" srcOrd="2" destOrd="0" parTransId="{0E768E93-3310-4250-8C80-77AFF396DBBD}" sibTransId="{17282DF1-677E-4A44-A80E-63CB59194ACA}"/>
    <dgm:cxn modelId="{A9176E7C-53A1-44EF-8C1E-FAF34C8A551C}" type="presOf" srcId="{AF2B96AB-D631-402F-85C5-536B6B962365}" destId="{8E7A1E8D-4E6C-43E7-BF63-2A2C6B05B98B}" srcOrd="1" destOrd="0" presId="urn:microsoft.com/office/officeart/2005/8/layout/orgChart1"/>
    <dgm:cxn modelId="{11A4947F-FC71-40CC-9DFA-C59425BE2A87}" type="presOf" srcId="{8B1106E5-13AD-4C99-8188-208533068464}" destId="{620176A2-F408-4099-9EFD-0EB06A24A58E}" srcOrd="1" destOrd="0" presId="urn:microsoft.com/office/officeart/2005/8/layout/orgChart1"/>
    <dgm:cxn modelId="{82B5D782-1B8E-49AD-A764-E88A067E7445}" srcId="{D92364DC-8624-4D6E-89D2-9644589F6BB5}" destId="{5782B5F8-2F73-4DFD-B56B-EA64E85A284A}" srcOrd="1" destOrd="0" parTransId="{9EA0EBBB-5299-423E-B5FD-62EA78F9814E}" sibTransId="{AAADD870-80F0-4B47-8E8F-4649D7BB8AB7}"/>
    <dgm:cxn modelId="{D3E3D982-CA58-44E3-A493-2B9E30C48D13}" srcId="{D92364DC-8624-4D6E-89D2-9644589F6BB5}" destId="{8B1106E5-13AD-4C99-8188-208533068464}" srcOrd="0" destOrd="0" parTransId="{6269C9B9-9070-4C3C-94AD-1C033DDA81F7}" sibTransId="{696459FA-BE79-4612-8B13-47DB674F714F}"/>
    <dgm:cxn modelId="{E2953988-F249-47C8-B833-FA1ED00C8AF4}" type="presOf" srcId="{D92364DC-8624-4D6E-89D2-9644589F6BB5}" destId="{87DE9B4A-E220-40A8-9018-6C036125D819}" srcOrd="0" destOrd="0" presId="urn:microsoft.com/office/officeart/2005/8/layout/orgChart1"/>
    <dgm:cxn modelId="{BEEE4C89-FFA4-41E3-A356-DF5C19289047}" type="presOf" srcId="{0DC42AFA-C834-43B3-926D-E8F988AC6E55}" destId="{A36AE1E0-630D-42C9-86D8-8B0C8CBAD596}" srcOrd="0" destOrd="0" presId="urn:microsoft.com/office/officeart/2005/8/layout/orgChart1"/>
    <dgm:cxn modelId="{D8DB7B8F-1724-4827-B73B-5EFA056E3DAD}" type="presOf" srcId="{7CD15556-E221-45C3-82C6-A84BE2E152E1}" destId="{483DEE66-C6E5-493A-B6AC-E22C23CDD9FA}" srcOrd="0" destOrd="0" presId="urn:microsoft.com/office/officeart/2005/8/layout/orgChart1"/>
    <dgm:cxn modelId="{637EED8F-4C15-4C64-97CC-2F9CB11C2E69}" type="presOf" srcId="{C034DA17-AD83-4534-9E8C-5FF32E79C343}" destId="{A3722B1F-9D01-429E-9F67-CC6F976DEBBF}" srcOrd="0" destOrd="0" presId="urn:microsoft.com/office/officeart/2005/8/layout/orgChart1"/>
    <dgm:cxn modelId="{1FF40591-9202-4D95-91CB-3C1E4A064C63}" srcId="{6C81859B-A7B9-44CB-9FC8-7687CC9CBCCC}" destId="{C5DF7C8A-B15A-4F80-ABE8-1571263F495A}" srcOrd="1" destOrd="0" parTransId="{E61A3806-E193-4914-AA9E-0A3AE23F30B2}" sibTransId="{5328554A-23F3-4594-A226-71A7467CD055}"/>
    <dgm:cxn modelId="{E7032498-7C84-4FC7-AE1E-718D3E818141}" srcId="{E0F4010B-FFCE-485D-9B2D-DBD2B138CA9A}" destId="{AC2081E9-92C4-45CE-A5AA-5C2F6A7F029E}" srcOrd="0" destOrd="0" parTransId="{C7ED59EF-FADF-43D1-A1C0-0E4925911EE5}" sibTransId="{8159A5B5-AE00-44C0-A245-BE91488767A7}"/>
    <dgm:cxn modelId="{1C096BA2-0F9B-441C-9289-08D551D5C009}" type="presOf" srcId="{71BBCC25-BA44-4205-872C-DC9BA3E0FDF9}" destId="{091345E0-4270-419B-BBDF-F892D6094E9E}" srcOrd="1" destOrd="0" presId="urn:microsoft.com/office/officeart/2005/8/layout/orgChart1"/>
    <dgm:cxn modelId="{7DE4A8A5-F46D-41A3-89B1-7A5AA0AEB344}" type="presOf" srcId="{6269C9B9-9070-4C3C-94AD-1C033DDA81F7}" destId="{6C8F9079-6492-47E4-9E59-3B70C815BE8D}" srcOrd="0" destOrd="0" presId="urn:microsoft.com/office/officeart/2005/8/layout/orgChart1"/>
    <dgm:cxn modelId="{1624ECA6-257B-496D-A05D-165AA6F0AB07}" type="presOf" srcId="{15DE107C-3132-4473-BA91-52D82AEFA7B1}" destId="{2FE28367-5023-44C6-93EA-DF579216F922}" srcOrd="0" destOrd="0" presId="urn:microsoft.com/office/officeart/2005/8/layout/orgChart1"/>
    <dgm:cxn modelId="{6163F0A6-0751-430B-8D79-FB55189209D0}" type="presOf" srcId="{3A8B362F-A6CF-40F0-8A65-922FF2573421}" destId="{FE320254-F946-46EA-8091-004CE55FEC43}" srcOrd="0" destOrd="0" presId="urn:microsoft.com/office/officeart/2005/8/layout/orgChart1"/>
    <dgm:cxn modelId="{0B2156AC-CF94-4E63-8408-21D50D7209BE}" srcId="{BEB4E68F-8268-41CC-981C-3534AC147D05}" destId="{3A8B362F-A6CF-40F0-8A65-922FF2573421}" srcOrd="2" destOrd="0" parTransId="{929E20FD-9402-48B4-B851-7410BDEBE27A}" sibTransId="{55FBD669-2D92-4E46-90F8-A6471F7BAE77}"/>
    <dgm:cxn modelId="{EBF0D2AD-C08E-4F9E-8B93-F182DFC480D0}" srcId="{AC2081E9-92C4-45CE-A5AA-5C2F6A7F029E}" destId="{436BFB0A-ED85-4EFA-BB88-B74CB5494318}" srcOrd="1" destOrd="0" parTransId="{0DC42AFA-C834-43B3-926D-E8F988AC6E55}" sibTransId="{CF3F2951-4FAE-48AF-A90D-5DE6B2918A5A}"/>
    <dgm:cxn modelId="{9EEDBAB0-2D33-4F4C-AC29-06D2423D4FEE}" srcId="{6DF4A322-9E5B-4F2C-9CEA-EEA67969296A}" destId="{4CD14DF4-9665-4F80-98ED-B468A2925AA3}" srcOrd="1" destOrd="0" parTransId="{97CCAF94-BFE0-4AED-847E-024D92EF85F7}" sibTransId="{E62D3CFB-E2D7-45F8-9D8F-77EE1F1047C9}"/>
    <dgm:cxn modelId="{4FA1F1B0-CDF5-48E9-999C-52D07154AC78}" type="presOf" srcId="{2C5F5F57-6ECA-4008-8456-AB85D2B68AC4}" destId="{5498F3CF-F05E-4F1C-A251-67E39D7593E4}" srcOrd="1" destOrd="0" presId="urn:microsoft.com/office/officeart/2005/8/layout/orgChart1"/>
    <dgm:cxn modelId="{7A815CB1-2D17-4819-9E6B-061C393F0702}" type="presOf" srcId="{C5DF7C8A-B15A-4F80-ABE8-1571263F495A}" destId="{08C6A750-662F-4023-8124-B0F4056EABAC}" srcOrd="0" destOrd="0" presId="urn:microsoft.com/office/officeart/2005/8/layout/orgChart1"/>
    <dgm:cxn modelId="{752E16BB-F715-4910-9533-93123AD1FE8F}" srcId="{6DF4A322-9E5B-4F2C-9CEA-EEA67969296A}" destId="{6C81859B-A7B9-44CB-9FC8-7687CC9CBCCC}" srcOrd="0" destOrd="0" parTransId="{7CD15556-E221-45C3-82C6-A84BE2E152E1}" sibTransId="{25097A1A-C8FD-4104-9449-C0580ADCF71D}"/>
    <dgm:cxn modelId="{EFD279BD-EBCE-48AD-B75E-31816062BDA0}" type="presOf" srcId="{4CD14DF4-9665-4F80-98ED-B468A2925AA3}" destId="{7B4BF868-D05D-4FDD-B124-1F0239B0C9D9}" srcOrd="0" destOrd="0" presId="urn:microsoft.com/office/officeart/2005/8/layout/orgChart1"/>
    <dgm:cxn modelId="{3244DABF-B3B5-46D4-B7AC-866D87AB0C91}" type="presOf" srcId="{8629DEBB-7502-4E5A-96AD-0ACA6B87C121}" destId="{B030EDD4-F7B0-45F3-8831-E2947ED673DA}" srcOrd="0" destOrd="0" presId="urn:microsoft.com/office/officeart/2005/8/layout/orgChart1"/>
    <dgm:cxn modelId="{BB53D1C2-7B07-47AF-9690-4300733ABBDB}" srcId="{6C81859B-A7B9-44CB-9FC8-7687CC9CBCCC}" destId="{E0F4010B-FFCE-485D-9B2D-DBD2B138CA9A}" srcOrd="2" destOrd="0" parTransId="{E3D29B96-DA2B-4033-837E-0EAE0EA976CA}" sibTransId="{FED28A21-6312-490F-82D0-34F1220E1344}"/>
    <dgm:cxn modelId="{F277BFC7-4B1F-4A1E-BC74-17E631445397}" type="presOf" srcId="{15DE107C-3132-4473-BA91-52D82AEFA7B1}" destId="{6A5FB0FC-99E8-47E3-BC0A-4084BD0B8BFA}" srcOrd="1" destOrd="0" presId="urn:microsoft.com/office/officeart/2005/8/layout/orgChart1"/>
    <dgm:cxn modelId="{5B4ABECA-7E70-44F2-90BF-90A6C97B8C53}" type="presOf" srcId="{225F8AC3-CD69-4EDB-9B30-0CD5FA3F1C68}" destId="{E66E1B10-BE4C-48B5-90CD-627CC203A862}" srcOrd="0" destOrd="0" presId="urn:microsoft.com/office/officeart/2005/8/layout/orgChart1"/>
    <dgm:cxn modelId="{5CAA64CD-21BD-4864-B712-06600FAA1E3F}" srcId="{4CD14DF4-9665-4F80-98ED-B468A2925AA3}" destId="{7A373ACE-0296-46F5-A949-E1D6C62D17DA}" srcOrd="1" destOrd="0" parTransId="{7F257E37-7A63-455B-A66E-94D48526B901}" sibTransId="{2AAC89B1-470D-4B42-80B1-2A36A4BDA262}"/>
    <dgm:cxn modelId="{87F32FD2-D1F3-4A08-972B-60F488AF4E92}" type="presOf" srcId="{6C81859B-A7B9-44CB-9FC8-7687CC9CBCCC}" destId="{EEFF31A5-E147-4429-92CD-A704E4EF61DE}" srcOrd="1" destOrd="0" presId="urn:microsoft.com/office/officeart/2005/8/layout/orgChart1"/>
    <dgm:cxn modelId="{AF1B11D6-4C3E-43D9-9D6A-96C29BCCFBED}" type="presOf" srcId="{3A66ACC3-D3BB-4526-9141-F3FDB7D588D3}" destId="{961892F3-4FE9-432B-BB45-F6B4D2ACC3D0}" srcOrd="0" destOrd="0" presId="urn:microsoft.com/office/officeart/2005/8/layout/orgChart1"/>
    <dgm:cxn modelId="{2F9C96D6-DB6E-437D-9AE0-57BE55095C2B}" srcId="{6C81859B-A7B9-44CB-9FC8-7687CC9CBCCC}" destId="{15DE107C-3132-4473-BA91-52D82AEFA7B1}" srcOrd="3" destOrd="0" parTransId="{2AF356FA-68CD-454E-A3E9-3A7D440F62A2}" sibTransId="{D1B6CBA0-9B9E-4C39-BB4A-1561F7C2F008}"/>
    <dgm:cxn modelId="{27EA0DDB-D18B-443B-90A1-3682CA1FDFB1}" type="presOf" srcId="{929E20FD-9402-48B4-B851-7410BDEBE27A}" destId="{A68D2BCD-7633-43E1-B07D-40CAB5AEE941}" srcOrd="0" destOrd="0" presId="urn:microsoft.com/office/officeart/2005/8/layout/orgChart1"/>
    <dgm:cxn modelId="{2DDF61DC-D633-409D-BA67-A2585251290D}" type="presOf" srcId="{E61A3806-E193-4914-AA9E-0A3AE23F30B2}" destId="{A379A4D2-225F-4B08-86EC-E65F7E1D0D43}" srcOrd="0" destOrd="0" presId="urn:microsoft.com/office/officeart/2005/8/layout/orgChart1"/>
    <dgm:cxn modelId="{4151F5DE-6940-41F2-AAF7-2A25675B04CE}" type="presOf" srcId="{6DF4A322-9E5B-4F2C-9CEA-EEA67969296A}" destId="{186C9A09-D09D-4D6D-BA58-04F3F2CAF541}" srcOrd="1" destOrd="0" presId="urn:microsoft.com/office/officeart/2005/8/layout/orgChart1"/>
    <dgm:cxn modelId="{7757FADE-3341-420A-8338-D9C9BB49740B}" type="presOf" srcId="{BEB4E68F-8268-41CC-981C-3534AC147D05}" destId="{961FCB01-893B-421D-AF97-97FEC3B2D941}" srcOrd="0" destOrd="0" presId="urn:microsoft.com/office/officeart/2005/8/layout/orgChart1"/>
    <dgm:cxn modelId="{38C551E2-6340-4C86-9B78-F6D2B46D955F}" type="presOf" srcId="{5782B5F8-2F73-4DFD-B56B-EA64E85A284A}" destId="{13604298-9565-4768-9DF3-EBB1FFCF7C6D}" srcOrd="1" destOrd="0" presId="urn:microsoft.com/office/officeart/2005/8/layout/orgChart1"/>
    <dgm:cxn modelId="{62AA9CE4-CCDF-4D28-A8EC-0E0635EA1AB1}" type="presOf" srcId="{3A66ACC3-D3BB-4526-9141-F3FDB7D588D3}" destId="{215A67FF-43AA-4982-A4B2-BB4AE4101994}" srcOrd="1" destOrd="0" presId="urn:microsoft.com/office/officeart/2005/8/layout/orgChart1"/>
    <dgm:cxn modelId="{5CD423E7-401D-4A0B-AB42-9A02932C8C76}" type="presOf" srcId="{E0F4010B-FFCE-485D-9B2D-DBD2B138CA9A}" destId="{1E04214F-155E-4094-B184-EC1A507B1CFA}" srcOrd="0" destOrd="0" presId="urn:microsoft.com/office/officeart/2005/8/layout/orgChart1"/>
    <dgm:cxn modelId="{CE2750E8-5070-4F57-B4FD-AE33CBF0591B}" type="presOf" srcId="{AF2B96AB-D631-402F-85C5-536B6B962365}" destId="{63B669F0-D077-45A7-ADD0-1B93CCA97A22}" srcOrd="0" destOrd="0" presId="urn:microsoft.com/office/officeart/2005/8/layout/orgChart1"/>
    <dgm:cxn modelId="{CD3136E9-6BB3-4C19-9EBC-B2D160C00B85}" type="presOf" srcId="{9750B5F4-5624-4197-B6BE-9C765F937776}" destId="{3E502B19-11CF-4941-9D3A-BF91BD9A2BCE}" srcOrd="0" destOrd="0" presId="urn:microsoft.com/office/officeart/2005/8/layout/orgChart1"/>
    <dgm:cxn modelId="{FE65E8E9-7832-4786-A5B3-7E2C473A84FF}" type="presOf" srcId="{5782B5F8-2F73-4DFD-B56B-EA64E85A284A}" destId="{B0D3B13C-7109-44F9-9369-69A1CEF97A24}" srcOrd="0" destOrd="0" presId="urn:microsoft.com/office/officeart/2005/8/layout/orgChart1"/>
    <dgm:cxn modelId="{567C2DED-7A56-4412-B16E-26C5A0CA6994}" type="presOf" srcId="{2B7EDFB6-D861-4319-A4B3-83668D32DBE7}" destId="{398BAA95-DA8E-45F0-A221-52A1637D5725}" srcOrd="0" destOrd="0" presId="urn:microsoft.com/office/officeart/2005/8/layout/orgChart1"/>
    <dgm:cxn modelId="{41280FF1-A55F-41C5-B351-3A60A824FECD}" srcId="{4CD14DF4-9665-4F80-98ED-B468A2925AA3}" destId="{71BBCC25-BA44-4205-872C-DC9BA3E0FDF9}" srcOrd="0" destOrd="0" parTransId="{E159A400-93F7-41D2-A91B-4DEBC1E7F10C}" sibTransId="{12EEEE06-7293-49A3-B728-58B8C873EF91}"/>
    <dgm:cxn modelId="{3F2F27F3-E1FF-4017-9AE2-A8AC48302BCE}" type="presOf" srcId="{A1D280C2-DB50-4A49-BABB-6E0E40932ED8}" destId="{85E66901-F484-4F79-8EF3-5D5AD0A90E06}" srcOrd="0" destOrd="0" presId="urn:microsoft.com/office/officeart/2005/8/layout/orgChart1"/>
    <dgm:cxn modelId="{686050F5-889C-46A6-AA88-B5631D08BD9E}" srcId="{AC2081E9-92C4-45CE-A5AA-5C2F6A7F029E}" destId="{4591D3A2-C2AE-4611-B6A3-80DAC2EBE5B6}" srcOrd="0" destOrd="0" parTransId="{9750B5F4-5624-4197-B6BE-9C765F937776}" sibTransId="{AD3866CA-9548-4AE4-B540-003C4862147F}"/>
    <dgm:cxn modelId="{F6C8F9F8-07AE-46F7-805D-B27FC3202C41}" type="presOf" srcId="{436BFB0A-ED85-4EFA-BB88-B74CB5494318}" destId="{BBADCD56-9112-43E3-9A7D-E7BB8942B8A4}" srcOrd="0" destOrd="0" presId="urn:microsoft.com/office/officeart/2005/8/layout/orgChart1"/>
    <dgm:cxn modelId="{DF438DFB-D06F-4C1C-9B9F-D10BD9D8D68D}" type="presOf" srcId="{4591D3A2-C2AE-4611-B6A3-80DAC2EBE5B6}" destId="{9B969714-FC3C-4E3C-A82A-0BD5A0E536ED}" srcOrd="1" destOrd="0" presId="urn:microsoft.com/office/officeart/2005/8/layout/orgChart1"/>
    <dgm:cxn modelId="{648278FC-7966-4B78-9AFD-4E1D0B708B92}" srcId="{BEB4E68F-8268-41CC-981C-3534AC147D05}" destId="{2B7EDFB6-D861-4319-A4B3-83668D32DBE7}" srcOrd="0" destOrd="0" parTransId="{C034DA17-AD83-4534-9E8C-5FF32E79C343}" sibTransId="{0CAE067D-FB02-467B-ABC4-E3C930031044}"/>
    <dgm:cxn modelId="{7D0A6FFD-9C37-4A6E-9575-F20EBAEFB0F3}" srcId="{A1D280C2-DB50-4A49-BABB-6E0E40932ED8}" destId="{6DF4A322-9E5B-4F2C-9CEA-EEA67969296A}" srcOrd="0" destOrd="0" parTransId="{A79102F5-1D6A-4451-880A-1F7F2AC0963B}" sibTransId="{F305203A-CC93-4972-A1BC-A738421DA4E9}"/>
    <dgm:cxn modelId="{B520F72B-5013-439C-8CA4-C6C823A622A9}" type="presParOf" srcId="{85E66901-F484-4F79-8EF3-5D5AD0A90E06}" destId="{D4E810E2-A5FF-49B0-BF9E-FDC46309A014}" srcOrd="0" destOrd="0" presId="urn:microsoft.com/office/officeart/2005/8/layout/orgChart1"/>
    <dgm:cxn modelId="{41907875-A9B1-4E33-B84E-622E9A9AFF1C}" type="presParOf" srcId="{D4E810E2-A5FF-49B0-BF9E-FDC46309A014}" destId="{C24D7721-1606-4167-8FED-18C8548D4B57}" srcOrd="0" destOrd="0" presId="urn:microsoft.com/office/officeart/2005/8/layout/orgChart1"/>
    <dgm:cxn modelId="{2B7A23CD-7ACA-4266-9CAC-294B69CEF8A5}" type="presParOf" srcId="{C24D7721-1606-4167-8FED-18C8548D4B57}" destId="{03E18580-9DDD-4A15-B683-F8A61466BB6F}" srcOrd="0" destOrd="0" presId="urn:microsoft.com/office/officeart/2005/8/layout/orgChart1"/>
    <dgm:cxn modelId="{9DF7E539-319D-469A-9BC2-39D99DF149B5}" type="presParOf" srcId="{C24D7721-1606-4167-8FED-18C8548D4B57}" destId="{186C9A09-D09D-4D6D-BA58-04F3F2CAF541}" srcOrd="1" destOrd="0" presId="urn:microsoft.com/office/officeart/2005/8/layout/orgChart1"/>
    <dgm:cxn modelId="{FC713D27-980E-44F9-905C-CDAEDD15373C}" type="presParOf" srcId="{D4E810E2-A5FF-49B0-BF9E-FDC46309A014}" destId="{3682E03E-EFB0-428B-B219-D592832C865C}" srcOrd="1" destOrd="0" presId="urn:microsoft.com/office/officeart/2005/8/layout/orgChart1"/>
    <dgm:cxn modelId="{8CDBB904-2BF6-449D-AEC4-C5D3779EE2FF}" type="presParOf" srcId="{3682E03E-EFB0-428B-B219-D592832C865C}" destId="{483DEE66-C6E5-493A-B6AC-E22C23CDD9FA}" srcOrd="0" destOrd="0" presId="urn:microsoft.com/office/officeart/2005/8/layout/orgChart1"/>
    <dgm:cxn modelId="{11472629-6A08-4BF4-8E1D-07EAE2AB3E65}" type="presParOf" srcId="{3682E03E-EFB0-428B-B219-D592832C865C}" destId="{D9639FAD-4308-4DB9-987A-82155C94DA86}" srcOrd="1" destOrd="0" presId="urn:microsoft.com/office/officeart/2005/8/layout/orgChart1"/>
    <dgm:cxn modelId="{E14C4B6E-FDBA-4F1E-A04D-D20A1AC775C2}" type="presParOf" srcId="{D9639FAD-4308-4DB9-987A-82155C94DA86}" destId="{EF74D9F2-3A3A-4F80-BACC-D8F9D479A20A}" srcOrd="0" destOrd="0" presId="urn:microsoft.com/office/officeart/2005/8/layout/orgChart1"/>
    <dgm:cxn modelId="{29B10606-4DA9-4DCB-8D3F-AC83B26C6E95}" type="presParOf" srcId="{EF74D9F2-3A3A-4F80-BACC-D8F9D479A20A}" destId="{E7B094AA-F229-45B1-8E77-7BD1518AA1DC}" srcOrd="0" destOrd="0" presId="urn:microsoft.com/office/officeart/2005/8/layout/orgChart1"/>
    <dgm:cxn modelId="{8EA68BA6-3F08-4745-8060-83B86C166821}" type="presParOf" srcId="{EF74D9F2-3A3A-4F80-BACC-D8F9D479A20A}" destId="{EEFF31A5-E147-4429-92CD-A704E4EF61DE}" srcOrd="1" destOrd="0" presId="urn:microsoft.com/office/officeart/2005/8/layout/orgChart1"/>
    <dgm:cxn modelId="{733C8518-EE6D-4FB5-A5AF-A0CDF5D423CC}" type="presParOf" srcId="{D9639FAD-4308-4DB9-987A-82155C94DA86}" destId="{6D1A7CBA-5542-4EF8-A33B-9EA93C85C52B}" srcOrd="1" destOrd="0" presId="urn:microsoft.com/office/officeart/2005/8/layout/orgChart1"/>
    <dgm:cxn modelId="{FE5CFC63-CEC5-4543-9CB4-00837E92D1AF}" type="presParOf" srcId="{6D1A7CBA-5542-4EF8-A33B-9EA93C85C52B}" destId="{B030EDD4-F7B0-45F3-8831-E2947ED673DA}" srcOrd="0" destOrd="0" presId="urn:microsoft.com/office/officeart/2005/8/layout/orgChart1"/>
    <dgm:cxn modelId="{16F21C62-90D3-4704-9369-3877CDDE3EEA}" type="presParOf" srcId="{6D1A7CBA-5542-4EF8-A33B-9EA93C85C52B}" destId="{0F4D69CE-56BC-4E60-8AD3-EE1C5F37AA0D}" srcOrd="1" destOrd="0" presId="urn:microsoft.com/office/officeart/2005/8/layout/orgChart1"/>
    <dgm:cxn modelId="{85394244-FD74-4852-A54F-85D003403A4C}" type="presParOf" srcId="{0F4D69CE-56BC-4E60-8AD3-EE1C5F37AA0D}" destId="{F0EE9B79-46F1-4DCE-AA64-8F22CD11E085}" srcOrd="0" destOrd="0" presId="urn:microsoft.com/office/officeart/2005/8/layout/orgChart1"/>
    <dgm:cxn modelId="{B47B0C54-2B97-4EDD-AB1D-54671515E635}" type="presParOf" srcId="{F0EE9B79-46F1-4DCE-AA64-8F22CD11E085}" destId="{87DE9B4A-E220-40A8-9018-6C036125D819}" srcOrd="0" destOrd="0" presId="urn:microsoft.com/office/officeart/2005/8/layout/orgChart1"/>
    <dgm:cxn modelId="{1B7A87F5-E632-450F-A14B-5A8FB493B8AB}" type="presParOf" srcId="{F0EE9B79-46F1-4DCE-AA64-8F22CD11E085}" destId="{E0E9F47A-7B70-4E0F-9F9D-C5B950DC946C}" srcOrd="1" destOrd="0" presId="urn:microsoft.com/office/officeart/2005/8/layout/orgChart1"/>
    <dgm:cxn modelId="{31552FC4-7A2A-415A-8CD7-BEE543EFBD47}" type="presParOf" srcId="{0F4D69CE-56BC-4E60-8AD3-EE1C5F37AA0D}" destId="{848852C3-CBC0-4BEA-9520-98759291D801}" srcOrd="1" destOrd="0" presId="urn:microsoft.com/office/officeart/2005/8/layout/orgChart1"/>
    <dgm:cxn modelId="{AC64FBEB-DAB5-4D64-9223-99FDD75A9528}" type="presParOf" srcId="{848852C3-CBC0-4BEA-9520-98759291D801}" destId="{6C8F9079-6492-47E4-9E59-3B70C815BE8D}" srcOrd="0" destOrd="0" presId="urn:microsoft.com/office/officeart/2005/8/layout/orgChart1"/>
    <dgm:cxn modelId="{D1840218-3433-43EB-B776-6DEE7C5EE415}" type="presParOf" srcId="{848852C3-CBC0-4BEA-9520-98759291D801}" destId="{180C5D1D-E448-44BD-8A5C-57B9B91CF15B}" srcOrd="1" destOrd="0" presId="urn:microsoft.com/office/officeart/2005/8/layout/orgChart1"/>
    <dgm:cxn modelId="{86CABE29-8EFF-433C-9CFF-D7ACE794E59B}" type="presParOf" srcId="{180C5D1D-E448-44BD-8A5C-57B9B91CF15B}" destId="{56363D1B-098E-4BA5-9C9D-38987A4DA1BC}" srcOrd="0" destOrd="0" presId="urn:microsoft.com/office/officeart/2005/8/layout/orgChart1"/>
    <dgm:cxn modelId="{D51001AA-3C74-4A6B-9987-EB08E6D0FC59}" type="presParOf" srcId="{56363D1B-098E-4BA5-9C9D-38987A4DA1BC}" destId="{67970E88-E930-4727-B0EE-913B365240C9}" srcOrd="0" destOrd="0" presId="urn:microsoft.com/office/officeart/2005/8/layout/orgChart1"/>
    <dgm:cxn modelId="{3B6C2DAB-0402-47E0-8E22-C5F0C63F849F}" type="presParOf" srcId="{56363D1B-098E-4BA5-9C9D-38987A4DA1BC}" destId="{620176A2-F408-4099-9EFD-0EB06A24A58E}" srcOrd="1" destOrd="0" presId="urn:microsoft.com/office/officeart/2005/8/layout/orgChart1"/>
    <dgm:cxn modelId="{2AEEEB13-0BB8-45BE-9A53-E07AFBB10BB1}" type="presParOf" srcId="{180C5D1D-E448-44BD-8A5C-57B9B91CF15B}" destId="{9A914934-DE54-4EA2-B39D-B8E24F06CF47}" srcOrd="1" destOrd="0" presId="urn:microsoft.com/office/officeart/2005/8/layout/orgChart1"/>
    <dgm:cxn modelId="{36840DAF-66A2-4751-88F5-5FB21AD8BC35}" type="presParOf" srcId="{180C5D1D-E448-44BD-8A5C-57B9B91CF15B}" destId="{444EAAA5-71E4-4E00-80DB-B341F4BCB5A1}" srcOrd="2" destOrd="0" presId="urn:microsoft.com/office/officeart/2005/8/layout/orgChart1"/>
    <dgm:cxn modelId="{6A3826BE-DAF5-4BD6-A348-E7A76D4218B4}" type="presParOf" srcId="{848852C3-CBC0-4BEA-9520-98759291D801}" destId="{4D2CE13F-4544-4F2C-926F-17EC00646E83}" srcOrd="2" destOrd="0" presId="urn:microsoft.com/office/officeart/2005/8/layout/orgChart1"/>
    <dgm:cxn modelId="{FCC2BAD1-B18F-40C9-B144-3157DEE21E97}" type="presParOf" srcId="{848852C3-CBC0-4BEA-9520-98759291D801}" destId="{25049E8C-92D5-45B7-B85B-0EFA5C66A565}" srcOrd="3" destOrd="0" presId="urn:microsoft.com/office/officeart/2005/8/layout/orgChart1"/>
    <dgm:cxn modelId="{2A796DC5-2AA9-4BC7-A8F8-D170BE452E79}" type="presParOf" srcId="{25049E8C-92D5-45B7-B85B-0EFA5C66A565}" destId="{23BBD169-0436-4570-9170-5AC2716925AB}" srcOrd="0" destOrd="0" presId="urn:microsoft.com/office/officeart/2005/8/layout/orgChart1"/>
    <dgm:cxn modelId="{1511F6AC-A353-413D-BF4A-F452D7363380}" type="presParOf" srcId="{23BBD169-0436-4570-9170-5AC2716925AB}" destId="{B0D3B13C-7109-44F9-9369-69A1CEF97A24}" srcOrd="0" destOrd="0" presId="urn:microsoft.com/office/officeart/2005/8/layout/orgChart1"/>
    <dgm:cxn modelId="{36843986-CBB3-4670-B07D-DBBA50713531}" type="presParOf" srcId="{23BBD169-0436-4570-9170-5AC2716925AB}" destId="{13604298-9565-4768-9DF3-EBB1FFCF7C6D}" srcOrd="1" destOrd="0" presId="urn:microsoft.com/office/officeart/2005/8/layout/orgChart1"/>
    <dgm:cxn modelId="{268BB640-D675-480A-8973-190C6F46C546}" type="presParOf" srcId="{25049E8C-92D5-45B7-B85B-0EFA5C66A565}" destId="{80785757-40D7-4A2F-A4B9-925A1CF6D09A}" srcOrd="1" destOrd="0" presId="urn:microsoft.com/office/officeart/2005/8/layout/orgChart1"/>
    <dgm:cxn modelId="{9972D93B-6325-404C-8E7F-6DB72DC26266}" type="presParOf" srcId="{25049E8C-92D5-45B7-B85B-0EFA5C66A565}" destId="{6FAA3D10-41E8-41C6-AC43-0E157980B500}" srcOrd="2" destOrd="0" presId="urn:microsoft.com/office/officeart/2005/8/layout/orgChart1"/>
    <dgm:cxn modelId="{076D3EBD-FE35-4CED-8E2B-F2D3BC899622}" type="presParOf" srcId="{848852C3-CBC0-4BEA-9520-98759291D801}" destId="{5F335C28-8120-40A8-B5A8-864A7D9F3CF2}" srcOrd="4" destOrd="0" presId="urn:microsoft.com/office/officeart/2005/8/layout/orgChart1"/>
    <dgm:cxn modelId="{D79D1FF6-B3A5-439D-92C4-87B917A519E3}" type="presParOf" srcId="{848852C3-CBC0-4BEA-9520-98759291D801}" destId="{06D9CEB6-3810-481F-B733-DC876066D49C}" srcOrd="5" destOrd="0" presId="urn:microsoft.com/office/officeart/2005/8/layout/orgChart1"/>
    <dgm:cxn modelId="{2216E4A0-B585-496B-904C-A15A0A0D82E3}" type="presParOf" srcId="{06D9CEB6-3810-481F-B733-DC876066D49C}" destId="{CB83A761-E675-4590-A03B-F6813BE2FBDF}" srcOrd="0" destOrd="0" presId="urn:microsoft.com/office/officeart/2005/8/layout/orgChart1"/>
    <dgm:cxn modelId="{07F7D9FB-7D0D-444A-9C08-21530C15706A}" type="presParOf" srcId="{CB83A761-E675-4590-A03B-F6813BE2FBDF}" destId="{60937D03-8BD5-4828-B344-744E559A75A0}" srcOrd="0" destOrd="0" presId="urn:microsoft.com/office/officeart/2005/8/layout/orgChart1"/>
    <dgm:cxn modelId="{74056D97-AFF0-45D5-BDB1-3F4936999E6A}" type="presParOf" srcId="{CB83A761-E675-4590-A03B-F6813BE2FBDF}" destId="{3518D3C0-AB67-4498-B28B-095A29E137A4}" srcOrd="1" destOrd="0" presId="urn:microsoft.com/office/officeart/2005/8/layout/orgChart1"/>
    <dgm:cxn modelId="{31406F73-D763-4E7D-A3B3-F2524EAEF3CF}" type="presParOf" srcId="{06D9CEB6-3810-481F-B733-DC876066D49C}" destId="{F05F343D-66BC-4B3B-99A8-EDFC871D0232}" srcOrd="1" destOrd="0" presId="urn:microsoft.com/office/officeart/2005/8/layout/orgChart1"/>
    <dgm:cxn modelId="{7EE0B6A0-754B-4121-96F2-4EFF9F25AC99}" type="presParOf" srcId="{06D9CEB6-3810-481F-B733-DC876066D49C}" destId="{23707EA9-A271-41FD-82BF-92B28F86FE23}" srcOrd="2" destOrd="0" presId="urn:microsoft.com/office/officeart/2005/8/layout/orgChart1"/>
    <dgm:cxn modelId="{25237273-58D0-4323-A6B8-3DA8BA3AF600}" type="presParOf" srcId="{0F4D69CE-56BC-4E60-8AD3-EE1C5F37AA0D}" destId="{719082A6-E83B-433C-A11F-6A009698B453}" srcOrd="2" destOrd="0" presId="urn:microsoft.com/office/officeart/2005/8/layout/orgChart1"/>
    <dgm:cxn modelId="{761D11A5-7374-4D80-A9F8-1428967B99FF}" type="presParOf" srcId="{6D1A7CBA-5542-4EF8-A33B-9EA93C85C52B}" destId="{A379A4D2-225F-4B08-86EC-E65F7E1D0D43}" srcOrd="2" destOrd="0" presId="urn:microsoft.com/office/officeart/2005/8/layout/orgChart1"/>
    <dgm:cxn modelId="{9D0C8961-A6B8-4E37-9119-720EA03C392B}" type="presParOf" srcId="{6D1A7CBA-5542-4EF8-A33B-9EA93C85C52B}" destId="{28D32605-7A27-4282-BA8C-D785CA1071C4}" srcOrd="3" destOrd="0" presId="urn:microsoft.com/office/officeart/2005/8/layout/orgChart1"/>
    <dgm:cxn modelId="{00A48A49-EDA8-4F33-9F5C-AE067B212CC4}" type="presParOf" srcId="{28D32605-7A27-4282-BA8C-D785CA1071C4}" destId="{0E6E9D15-CBF2-4C75-B484-5D7A267CDA72}" srcOrd="0" destOrd="0" presId="urn:microsoft.com/office/officeart/2005/8/layout/orgChart1"/>
    <dgm:cxn modelId="{042D4DC1-6A03-4E36-AED1-06FD6E29DA70}" type="presParOf" srcId="{0E6E9D15-CBF2-4C75-B484-5D7A267CDA72}" destId="{08C6A750-662F-4023-8124-B0F4056EABAC}" srcOrd="0" destOrd="0" presId="urn:microsoft.com/office/officeart/2005/8/layout/orgChart1"/>
    <dgm:cxn modelId="{11D265D2-C777-41AA-999F-E55F907ADA37}" type="presParOf" srcId="{0E6E9D15-CBF2-4C75-B484-5D7A267CDA72}" destId="{CF25CDFC-85FF-479A-88D5-FBF38C3030E9}" srcOrd="1" destOrd="0" presId="urn:microsoft.com/office/officeart/2005/8/layout/orgChart1"/>
    <dgm:cxn modelId="{B4552441-046C-47AC-9520-D381DBDBDB0B}" type="presParOf" srcId="{28D32605-7A27-4282-BA8C-D785CA1071C4}" destId="{B7B0C867-6F34-47FA-A97D-45D9E76EBA4A}" srcOrd="1" destOrd="0" presId="urn:microsoft.com/office/officeart/2005/8/layout/orgChart1"/>
    <dgm:cxn modelId="{E7D69931-B605-48A7-B37B-06C4F21DA931}" type="presParOf" srcId="{B7B0C867-6F34-47FA-A97D-45D9E76EBA4A}" destId="{E66E1B10-BE4C-48B5-90CD-627CC203A862}" srcOrd="0" destOrd="0" presId="urn:microsoft.com/office/officeart/2005/8/layout/orgChart1"/>
    <dgm:cxn modelId="{89CD2B28-5B2D-4405-A2DA-C1E05579FD9E}" type="presParOf" srcId="{B7B0C867-6F34-47FA-A97D-45D9E76EBA4A}" destId="{24957740-CC1E-4BA0-BFCD-FB301590E63A}" srcOrd="1" destOrd="0" presId="urn:microsoft.com/office/officeart/2005/8/layout/orgChart1"/>
    <dgm:cxn modelId="{B4E83AF2-D287-4D14-A5BF-F6C7FB1064AF}" type="presParOf" srcId="{24957740-CC1E-4BA0-BFCD-FB301590E63A}" destId="{47A01190-A9A8-4038-AB2C-0DD022740565}" srcOrd="0" destOrd="0" presId="urn:microsoft.com/office/officeart/2005/8/layout/orgChart1"/>
    <dgm:cxn modelId="{17BE8400-D681-45D4-9E37-47BCBCBD6FF3}" type="presParOf" srcId="{47A01190-A9A8-4038-AB2C-0DD022740565}" destId="{961892F3-4FE9-432B-BB45-F6B4D2ACC3D0}" srcOrd="0" destOrd="0" presId="urn:microsoft.com/office/officeart/2005/8/layout/orgChart1"/>
    <dgm:cxn modelId="{FDB7C79F-F143-4BB4-88D2-BC472C272706}" type="presParOf" srcId="{47A01190-A9A8-4038-AB2C-0DD022740565}" destId="{215A67FF-43AA-4982-A4B2-BB4AE4101994}" srcOrd="1" destOrd="0" presId="urn:microsoft.com/office/officeart/2005/8/layout/orgChart1"/>
    <dgm:cxn modelId="{22FECBD0-76FE-4F40-9C8A-8859F3DE323E}" type="presParOf" srcId="{24957740-CC1E-4BA0-BFCD-FB301590E63A}" destId="{036F1A84-21BB-4E09-9FF6-5C1F0D6FA360}" srcOrd="1" destOrd="0" presId="urn:microsoft.com/office/officeart/2005/8/layout/orgChart1"/>
    <dgm:cxn modelId="{8147C3D6-2F20-405E-AA57-5F1617EEFFF8}" type="presParOf" srcId="{24957740-CC1E-4BA0-BFCD-FB301590E63A}" destId="{706779F4-5C2A-43DD-B8ED-D74B5C15283A}" srcOrd="2" destOrd="0" presId="urn:microsoft.com/office/officeart/2005/8/layout/orgChart1"/>
    <dgm:cxn modelId="{28B3C47D-2F86-482A-AA06-0548F24A4AE7}" type="presParOf" srcId="{B7B0C867-6F34-47FA-A97D-45D9E76EBA4A}" destId="{C937F4F2-CE4F-4E3C-8B68-53135F0EA996}" srcOrd="2" destOrd="0" presId="urn:microsoft.com/office/officeart/2005/8/layout/orgChart1"/>
    <dgm:cxn modelId="{3D793485-3786-4F85-B221-55186C5CC64F}" type="presParOf" srcId="{B7B0C867-6F34-47FA-A97D-45D9E76EBA4A}" destId="{34224C97-5109-4839-9BAC-DB57F40A10CF}" srcOrd="3" destOrd="0" presId="urn:microsoft.com/office/officeart/2005/8/layout/orgChart1"/>
    <dgm:cxn modelId="{58116E20-FA7D-4BD3-A3B5-278C8A931C80}" type="presParOf" srcId="{34224C97-5109-4839-9BAC-DB57F40A10CF}" destId="{78419C07-4F8C-462C-A276-699879395C47}" srcOrd="0" destOrd="0" presId="urn:microsoft.com/office/officeart/2005/8/layout/orgChart1"/>
    <dgm:cxn modelId="{5F81FA45-CCB7-4B0D-BB67-8989273DA4B6}" type="presParOf" srcId="{78419C07-4F8C-462C-A276-699879395C47}" destId="{198E5EA4-319B-44F7-AD99-0A4101A5EB74}" srcOrd="0" destOrd="0" presId="urn:microsoft.com/office/officeart/2005/8/layout/orgChart1"/>
    <dgm:cxn modelId="{79E5C163-F402-4E8E-9039-7F369B0744E1}" type="presParOf" srcId="{78419C07-4F8C-462C-A276-699879395C47}" destId="{67FF3ABB-C0BB-4178-B61E-B0EA61801FFE}" srcOrd="1" destOrd="0" presId="urn:microsoft.com/office/officeart/2005/8/layout/orgChart1"/>
    <dgm:cxn modelId="{94C53483-699E-4F70-AADD-DA10AFEDA96C}" type="presParOf" srcId="{34224C97-5109-4839-9BAC-DB57F40A10CF}" destId="{759A4317-1124-45AB-9B7B-2C8DDFE5F37E}" srcOrd="1" destOrd="0" presId="urn:microsoft.com/office/officeart/2005/8/layout/orgChart1"/>
    <dgm:cxn modelId="{17306196-6DE4-4955-98B5-27957B64F55F}" type="presParOf" srcId="{34224C97-5109-4839-9BAC-DB57F40A10CF}" destId="{28560AE2-FEE0-4925-9F88-7A17CDFBFA2D}" srcOrd="2" destOrd="0" presId="urn:microsoft.com/office/officeart/2005/8/layout/orgChart1"/>
    <dgm:cxn modelId="{298F7BAC-A413-42CE-84E3-D985007CFD41}" type="presParOf" srcId="{28D32605-7A27-4282-BA8C-D785CA1071C4}" destId="{87823B1D-8191-4B89-A0C7-6BCA08C16D72}" srcOrd="2" destOrd="0" presId="urn:microsoft.com/office/officeart/2005/8/layout/orgChart1"/>
    <dgm:cxn modelId="{2D540F39-B104-402B-B238-42CFCCFCF4E7}" type="presParOf" srcId="{6D1A7CBA-5542-4EF8-A33B-9EA93C85C52B}" destId="{033D7891-C72B-46ED-96C3-E2706F0BBA9E}" srcOrd="4" destOrd="0" presId="urn:microsoft.com/office/officeart/2005/8/layout/orgChart1"/>
    <dgm:cxn modelId="{D6E4A34D-5DFA-4BF0-A2E7-6C1367FF622F}" type="presParOf" srcId="{6D1A7CBA-5542-4EF8-A33B-9EA93C85C52B}" destId="{DC131047-EE71-49F3-B2AD-3B8B5F4EB735}" srcOrd="5" destOrd="0" presId="urn:microsoft.com/office/officeart/2005/8/layout/orgChart1"/>
    <dgm:cxn modelId="{767C0423-B5CA-4D49-A3A9-F29B7202A8B0}" type="presParOf" srcId="{DC131047-EE71-49F3-B2AD-3B8B5F4EB735}" destId="{56E2AD35-F29C-40CC-A9B6-B8C3486827BE}" srcOrd="0" destOrd="0" presId="urn:microsoft.com/office/officeart/2005/8/layout/orgChart1"/>
    <dgm:cxn modelId="{7C6C1626-EA7F-46D3-83BC-7FED5A3C5148}" type="presParOf" srcId="{56E2AD35-F29C-40CC-A9B6-B8C3486827BE}" destId="{1E04214F-155E-4094-B184-EC1A507B1CFA}" srcOrd="0" destOrd="0" presId="urn:microsoft.com/office/officeart/2005/8/layout/orgChart1"/>
    <dgm:cxn modelId="{B81B3282-B0DC-47EC-AF1C-2E54823DCA6F}" type="presParOf" srcId="{56E2AD35-F29C-40CC-A9B6-B8C3486827BE}" destId="{DF5D281C-86B3-478E-BFAF-AFFEDF44AA59}" srcOrd="1" destOrd="0" presId="urn:microsoft.com/office/officeart/2005/8/layout/orgChart1"/>
    <dgm:cxn modelId="{8E8744BF-EE0C-4363-B918-476AB4A96113}" type="presParOf" srcId="{DC131047-EE71-49F3-B2AD-3B8B5F4EB735}" destId="{26441170-EF1B-4177-9DAA-2B22FC7D16B4}" srcOrd="1" destOrd="0" presId="urn:microsoft.com/office/officeart/2005/8/layout/orgChart1"/>
    <dgm:cxn modelId="{92535D73-C41E-4C48-99D9-79786E9B762E}" type="presParOf" srcId="{26441170-EF1B-4177-9DAA-2B22FC7D16B4}" destId="{3865BABF-B30C-418A-900F-4DA8688D6E1E}" srcOrd="0" destOrd="0" presId="urn:microsoft.com/office/officeart/2005/8/layout/orgChart1"/>
    <dgm:cxn modelId="{47FA139E-FEA8-4CE3-AE99-E7DB90D7D92B}" type="presParOf" srcId="{26441170-EF1B-4177-9DAA-2B22FC7D16B4}" destId="{30B7C44D-EA03-41C7-9870-777A201C6DF2}" srcOrd="1" destOrd="0" presId="urn:microsoft.com/office/officeart/2005/8/layout/orgChart1"/>
    <dgm:cxn modelId="{6D08B5FD-FB5B-4FDE-8010-51975D735508}" type="presParOf" srcId="{30B7C44D-EA03-41C7-9870-777A201C6DF2}" destId="{AF728819-85FB-4CD7-9CAB-FAF65CD5FE33}" srcOrd="0" destOrd="0" presId="urn:microsoft.com/office/officeart/2005/8/layout/orgChart1"/>
    <dgm:cxn modelId="{29A8C06D-6DE8-40C8-81E2-0C5DF30C38F8}" type="presParOf" srcId="{AF728819-85FB-4CD7-9CAB-FAF65CD5FE33}" destId="{12B5ACF3-C538-4262-9C10-10279204D8D0}" srcOrd="0" destOrd="0" presId="urn:microsoft.com/office/officeart/2005/8/layout/orgChart1"/>
    <dgm:cxn modelId="{C193F776-F2D7-4B20-BFEC-934A21D1203C}" type="presParOf" srcId="{AF728819-85FB-4CD7-9CAB-FAF65CD5FE33}" destId="{32B912DD-E82D-45AD-B845-FF4ED9417D84}" srcOrd="1" destOrd="0" presId="urn:microsoft.com/office/officeart/2005/8/layout/orgChart1"/>
    <dgm:cxn modelId="{075C7C7C-61A3-4FAE-B0E2-49EE763F0352}" type="presParOf" srcId="{30B7C44D-EA03-41C7-9870-777A201C6DF2}" destId="{4EB35B1A-8F67-4A4F-A8A8-575D4088F493}" srcOrd="1" destOrd="0" presId="urn:microsoft.com/office/officeart/2005/8/layout/orgChart1"/>
    <dgm:cxn modelId="{C204C94D-A73C-4879-932B-E723FA487188}" type="presParOf" srcId="{4EB35B1A-8F67-4A4F-A8A8-575D4088F493}" destId="{3E502B19-11CF-4941-9D3A-BF91BD9A2BCE}" srcOrd="0" destOrd="0" presId="urn:microsoft.com/office/officeart/2005/8/layout/orgChart1"/>
    <dgm:cxn modelId="{E3FE98E1-5FD9-4D0C-A5ED-62E1AAE9EE6F}" type="presParOf" srcId="{4EB35B1A-8F67-4A4F-A8A8-575D4088F493}" destId="{DF2398FC-BC8D-4054-8EC9-50094C6D9E97}" srcOrd="1" destOrd="0" presId="urn:microsoft.com/office/officeart/2005/8/layout/orgChart1"/>
    <dgm:cxn modelId="{F9092367-F140-473E-9274-964C917D193A}" type="presParOf" srcId="{DF2398FC-BC8D-4054-8EC9-50094C6D9E97}" destId="{6FD7973F-3EA6-4C29-8F4F-F71688C65345}" srcOrd="0" destOrd="0" presId="urn:microsoft.com/office/officeart/2005/8/layout/orgChart1"/>
    <dgm:cxn modelId="{D36A73C4-66E9-4B2B-9E33-77562A4173BF}" type="presParOf" srcId="{6FD7973F-3EA6-4C29-8F4F-F71688C65345}" destId="{10B82854-D3C5-4399-BD9F-58023C7CFD6A}" srcOrd="0" destOrd="0" presId="urn:microsoft.com/office/officeart/2005/8/layout/orgChart1"/>
    <dgm:cxn modelId="{8E579270-94CF-4141-816D-3CD0E6229D22}" type="presParOf" srcId="{6FD7973F-3EA6-4C29-8F4F-F71688C65345}" destId="{9B969714-FC3C-4E3C-A82A-0BD5A0E536ED}" srcOrd="1" destOrd="0" presId="urn:microsoft.com/office/officeart/2005/8/layout/orgChart1"/>
    <dgm:cxn modelId="{16A8A21B-1C90-4EAF-B5A8-F856B97A3CD0}" type="presParOf" srcId="{DF2398FC-BC8D-4054-8EC9-50094C6D9E97}" destId="{1652A95E-11B3-41A4-8AA4-D5B7D111C4B3}" srcOrd="1" destOrd="0" presId="urn:microsoft.com/office/officeart/2005/8/layout/orgChart1"/>
    <dgm:cxn modelId="{7CA72A0F-54E9-4799-B980-5C1A11D313E3}" type="presParOf" srcId="{DF2398FC-BC8D-4054-8EC9-50094C6D9E97}" destId="{8EC22225-E45A-4D7F-ADFB-CF858A4937FA}" srcOrd="2" destOrd="0" presId="urn:microsoft.com/office/officeart/2005/8/layout/orgChart1"/>
    <dgm:cxn modelId="{230B8CCB-3B33-4FE8-BBBB-2954819F5609}" type="presParOf" srcId="{4EB35B1A-8F67-4A4F-A8A8-575D4088F493}" destId="{A36AE1E0-630D-42C9-86D8-8B0C8CBAD596}" srcOrd="2" destOrd="0" presId="urn:microsoft.com/office/officeart/2005/8/layout/orgChart1"/>
    <dgm:cxn modelId="{7616658C-7029-418D-8EA6-50D5BC6DF759}" type="presParOf" srcId="{4EB35B1A-8F67-4A4F-A8A8-575D4088F493}" destId="{D9139E41-FD92-4170-84D6-A4709CDDAC62}" srcOrd="3" destOrd="0" presId="urn:microsoft.com/office/officeart/2005/8/layout/orgChart1"/>
    <dgm:cxn modelId="{BA2EFB6B-AC46-4C4B-8BF2-6248E4C69A80}" type="presParOf" srcId="{D9139E41-FD92-4170-84D6-A4709CDDAC62}" destId="{A17A66A4-872C-4754-BB58-6BAEA2949EF6}" srcOrd="0" destOrd="0" presId="urn:microsoft.com/office/officeart/2005/8/layout/orgChart1"/>
    <dgm:cxn modelId="{61A84B1B-74D8-4099-82B7-E023296A694A}" type="presParOf" srcId="{A17A66A4-872C-4754-BB58-6BAEA2949EF6}" destId="{BBADCD56-9112-43E3-9A7D-E7BB8942B8A4}" srcOrd="0" destOrd="0" presId="urn:microsoft.com/office/officeart/2005/8/layout/orgChart1"/>
    <dgm:cxn modelId="{895E205A-B4AF-4D20-BEFE-3C70989F338D}" type="presParOf" srcId="{A17A66A4-872C-4754-BB58-6BAEA2949EF6}" destId="{DFCE5332-99C3-4529-B71A-B6F2F2C731AF}" srcOrd="1" destOrd="0" presId="urn:microsoft.com/office/officeart/2005/8/layout/orgChart1"/>
    <dgm:cxn modelId="{C198B2B2-C862-4706-9384-F8979B579CE8}" type="presParOf" srcId="{D9139E41-FD92-4170-84D6-A4709CDDAC62}" destId="{D20C5625-AB94-428F-BC49-B17F6D6111A5}" srcOrd="1" destOrd="0" presId="urn:microsoft.com/office/officeart/2005/8/layout/orgChart1"/>
    <dgm:cxn modelId="{51CEA08B-64E0-4041-B69E-4599D22D1E46}" type="presParOf" srcId="{D9139E41-FD92-4170-84D6-A4709CDDAC62}" destId="{CB97D45B-2824-40BA-A9A4-FFB4B4837928}" srcOrd="2" destOrd="0" presId="urn:microsoft.com/office/officeart/2005/8/layout/orgChart1"/>
    <dgm:cxn modelId="{56A9A0FD-D72B-4CE5-A9E5-74D903AAA0D8}" type="presParOf" srcId="{30B7C44D-EA03-41C7-9870-777A201C6DF2}" destId="{CFA3FD1E-C015-4621-8B65-70096AF907E0}" srcOrd="2" destOrd="0" presId="urn:microsoft.com/office/officeart/2005/8/layout/orgChart1"/>
    <dgm:cxn modelId="{072F35D3-D90E-4F55-A0C8-1D54670FE327}" type="presParOf" srcId="{DC131047-EE71-49F3-B2AD-3B8B5F4EB735}" destId="{39F61101-793E-4F81-9AFF-E3D7495CAA47}" srcOrd="2" destOrd="0" presId="urn:microsoft.com/office/officeart/2005/8/layout/orgChart1"/>
    <dgm:cxn modelId="{2E178C91-5879-47C1-A0B8-C606C3701953}" type="presParOf" srcId="{6D1A7CBA-5542-4EF8-A33B-9EA93C85C52B}" destId="{5803B647-472A-4E94-A1F0-221B1A72FE4C}" srcOrd="6" destOrd="0" presId="urn:microsoft.com/office/officeart/2005/8/layout/orgChart1"/>
    <dgm:cxn modelId="{E1DB56F8-D11B-4FC0-8774-80D0E0481AEB}" type="presParOf" srcId="{6D1A7CBA-5542-4EF8-A33B-9EA93C85C52B}" destId="{F4DBEAD5-5AC9-4341-8869-E2BA3C4ED2B9}" srcOrd="7" destOrd="0" presId="urn:microsoft.com/office/officeart/2005/8/layout/orgChart1"/>
    <dgm:cxn modelId="{7917FB3C-8F09-45C8-A353-B1BF217F9AF2}" type="presParOf" srcId="{F4DBEAD5-5AC9-4341-8869-E2BA3C4ED2B9}" destId="{7805C5D2-B264-409C-B925-A9E8D9B90928}" srcOrd="0" destOrd="0" presId="urn:microsoft.com/office/officeart/2005/8/layout/orgChart1"/>
    <dgm:cxn modelId="{EC249DF2-D385-4CD9-833B-018F8291A381}" type="presParOf" srcId="{7805C5D2-B264-409C-B925-A9E8D9B90928}" destId="{2FE28367-5023-44C6-93EA-DF579216F922}" srcOrd="0" destOrd="0" presId="urn:microsoft.com/office/officeart/2005/8/layout/orgChart1"/>
    <dgm:cxn modelId="{51423B9B-09FC-4CE5-A587-5DAA5D5314C0}" type="presParOf" srcId="{7805C5D2-B264-409C-B925-A9E8D9B90928}" destId="{6A5FB0FC-99E8-47E3-BC0A-4084BD0B8BFA}" srcOrd="1" destOrd="0" presId="urn:microsoft.com/office/officeart/2005/8/layout/orgChart1"/>
    <dgm:cxn modelId="{A62F7CB0-9F33-4F4B-9158-71C24302A893}" type="presParOf" srcId="{F4DBEAD5-5AC9-4341-8869-E2BA3C4ED2B9}" destId="{65509C36-2206-40D1-84B8-B794D2F374C5}" srcOrd="1" destOrd="0" presId="urn:microsoft.com/office/officeart/2005/8/layout/orgChart1"/>
    <dgm:cxn modelId="{79543DED-47D1-4F97-B8B7-622200995104}" type="presParOf" srcId="{F4DBEAD5-5AC9-4341-8869-E2BA3C4ED2B9}" destId="{6E3ABA00-AAD9-42C7-8736-01BABC4E8C00}" srcOrd="2" destOrd="0" presId="urn:microsoft.com/office/officeart/2005/8/layout/orgChart1"/>
    <dgm:cxn modelId="{73DF4A8F-D8E2-4879-BA23-81D42CF44670}" type="presParOf" srcId="{D9639FAD-4308-4DB9-987A-82155C94DA86}" destId="{B0CEB2B6-B419-4749-BE4B-C070AB7C0E00}" srcOrd="2" destOrd="0" presId="urn:microsoft.com/office/officeart/2005/8/layout/orgChart1"/>
    <dgm:cxn modelId="{E6F3BA20-FF46-471D-A230-98325AEFE257}" type="presParOf" srcId="{3682E03E-EFB0-428B-B219-D592832C865C}" destId="{D4DCC66A-A662-4FE9-8DA8-29FA8CE6844A}" srcOrd="2" destOrd="0" presId="urn:microsoft.com/office/officeart/2005/8/layout/orgChart1"/>
    <dgm:cxn modelId="{6649F481-EA8E-4105-BAFA-CE1C5D6351BD}" type="presParOf" srcId="{3682E03E-EFB0-428B-B219-D592832C865C}" destId="{3033E6B8-FC54-495F-9A73-EAF3CF32BAAD}" srcOrd="3" destOrd="0" presId="urn:microsoft.com/office/officeart/2005/8/layout/orgChart1"/>
    <dgm:cxn modelId="{FE9B6C9E-C4A0-489C-ABA7-DF65D9C392AC}" type="presParOf" srcId="{3033E6B8-FC54-495F-9A73-EAF3CF32BAAD}" destId="{3A51970C-8359-4093-8AEB-33A582B8F8FC}" srcOrd="0" destOrd="0" presId="urn:microsoft.com/office/officeart/2005/8/layout/orgChart1"/>
    <dgm:cxn modelId="{CCB6DE6E-983B-46B2-A845-FDE34D3FDEF8}" type="presParOf" srcId="{3A51970C-8359-4093-8AEB-33A582B8F8FC}" destId="{7B4BF868-D05D-4FDD-B124-1F0239B0C9D9}" srcOrd="0" destOrd="0" presId="urn:microsoft.com/office/officeart/2005/8/layout/orgChart1"/>
    <dgm:cxn modelId="{38BB3384-EC9E-4EB3-8B16-6AE05D347C3B}" type="presParOf" srcId="{3A51970C-8359-4093-8AEB-33A582B8F8FC}" destId="{D00C4673-C7A1-4B79-8982-E6258E346877}" srcOrd="1" destOrd="0" presId="urn:microsoft.com/office/officeart/2005/8/layout/orgChart1"/>
    <dgm:cxn modelId="{8429EB78-BCA2-4CE0-B3C3-33C3228A9F76}" type="presParOf" srcId="{3033E6B8-FC54-495F-9A73-EAF3CF32BAAD}" destId="{10CB4CD2-3C19-48EC-A0AB-B7A663557381}" srcOrd="1" destOrd="0" presId="urn:microsoft.com/office/officeart/2005/8/layout/orgChart1"/>
    <dgm:cxn modelId="{211E036B-BDB5-4B32-8603-FCB8E243A1E9}" type="presParOf" srcId="{10CB4CD2-3C19-48EC-A0AB-B7A663557381}" destId="{CA047B91-2798-479C-8B12-5996406CEABB}" srcOrd="0" destOrd="0" presId="urn:microsoft.com/office/officeart/2005/8/layout/orgChart1"/>
    <dgm:cxn modelId="{C01FAC51-EE5F-4A10-AF5C-ACD60D614774}" type="presParOf" srcId="{10CB4CD2-3C19-48EC-A0AB-B7A663557381}" destId="{36E9441E-D12B-45C2-A432-EA5299298B22}" srcOrd="1" destOrd="0" presId="urn:microsoft.com/office/officeart/2005/8/layout/orgChart1"/>
    <dgm:cxn modelId="{CADDC728-EFA6-4488-8002-134AD8BD7FF9}" type="presParOf" srcId="{36E9441E-D12B-45C2-A432-EA5299298B22}" destId="{8063FB2F-DD2E-4B2B-8C98-58A5289F7327}" srcOrd="0" destOrd="0" presId="urn:microsoft.com/office/officeart/2005/8/layout/orgChart1"/>
    <dgm:cxn modelId="{95798535-2A8C-4AB0-BFC8-CD06FAA47F7D}" type="presParOf" srcId="{8063FB2F-DD2E-4B2B-8C98-58A5289F7327}" destId="{F7B0BAE7-4C64-4EB2-AA81-2281BCF228F9}" srcOrd="0" destOrd="0" presId="urn:microsoft.com/office/officeart/2005/8/layout/orgChart1"/>
    <dgm:cxn modelId="{48136CCF-F6A2-4371-8CE7-6FBC46D9D7E7}" type="presParOf" srcId="{8063FB2F-DD2E-4B2B-8C98-58A5289F7327}" destId="{091345E0-4270-419B-BBDF-F892D6094E9E}" srcOrd="1" destOrd="0" presId="urn:microsoft.com/office/officeart/2005/8/layout/orgChart1"/>
    <dgm:cxn modelId="{606375F0-0D70-4B2A-B164-3155F134A3BD}" type="presParOf" srcId="{36E9441E-D12B-45C2-A432-EA5299298B22}" destId="{D67E4CC5-972F-454E-88EF-D63EA91AB6D9}" srcOrd="1" destOrd="0" presId="urn:microsoft.com/office/officeart/2005/8/layout/orgChart1"/>
    <dgm:cxn modelId="{3886E769-B09A-4E4A-B9B0-1547012ECF21}" type="presParOf" srcId="{36E9441E-D12B-45C2-A432-EA5299298B22}" destId="{5FE0811B-CD81-44C9-B71B-9772E074B8D1}" srcOrd="2" destOrd="0" presId="urn:microsoft.com/office/officeart/2005/8/layout/orgChart1"/>
    <dgm:cxn modelId="{F5CDBC37-FDEC-4AA6-AD61-B090E71C3E6E}" type="presParOf" srcId="{10CB4CD2-3C19-48EC-A0AB-B7A663557381}" destId="{458F6C23-9020-40B4-BC47-41C3AA44B927}" srcOrd="2" destOrd="0" presId="urn:microsoft.com/office/officeart/2005/8/layout/orgChart1"/>
    <dgm:cxn modelId="{8B5AB2D2-6544-45EF-9629-1A51460D9A3A}" type="presParOf" srcId="{10CB4CD2-3C19-48EC-A0AB-B7A663557381}" destId="{15C258E1-5BBD-4C2A-B395-E5E54BDE8193}" srcOrd="3" destOrd="0" presId="urn:microsoft.com/office/officeart/2005/8/layout/orgChart1"/>
    <dgm:cxn modelId="{51BA61D9-89BE-41F0-94FB-026B20DD63A6}" type="presParOf" srcId="{15C258E1-5BBD-4C2A-B395-E5E54BDE8193}" destId="{45BDB481-B0EF-4D74-8434-91EDD227E60A}" srcOrd="0" destOrd="0" presId="urn:microsoft.com/office/officeart/2005/8/layout/orgChart1"/>
    <dgm:cxn modelId="{D795EA1E-044E-4687-9251-BC6155FA083F}" type="presParOf" srcId="{45BDB481-B0EF-4D74-8434-91EDD227E60A}" destId="{C8179265-22A5-4FE2-9386-743F5409F94D}" srcOrd="0" destOrd="0" presId="urn:microsoft.com/office/officeart/2005/8/layout/orgChart1"/>
    <dgm:cxn modelId="{EDC86F42-613A-441A-9E68-7F20B3752E6C}" type="presParOf" srcId="{45BDB481-B0EF-4D74-8434-91EDD227E60A}" destId="{F0BB0748-8FC1-49CD-8092-D374057A459A}" srcOrd="1" destOrd="0" presId="urn:microsoft.com/office/officeart/2005/8/layout/orgChart1"/>
    <dgm:cxn modelId="{E7BD98BE-7ECD-4EFB-9221-4464DE07E969}" type="presParOf" srcId="{15C258E1-5BBD-4C2A-B395-E5E54BDE8193}" destId="{F4ACC238-D7B6-46A9-9EF6-9729C8689B38}" srcOrd="1" destOrd="0" presId="urn:microsoft.com/office/officeart/2005/8/layout/orgChart1"/>
    <dgm:cxn modelId="{C3D9ADB0-C86B-455F-B2E0-C4C376D89423}" type="presParOf" srcId="{15C258E1-5BBD-4C2A-B395-E5E54BDE8193}" destId="{1262C067-D5F4-4119-84EB-2A840FB2EE86}" srcOrd="2" destOrd="0" presId="urn:microsoft.com/office/officeart/2005/8/layout/orgChart1"/>
    <dgm:cxn modelId="{B485F98F-B695-4B39-BF03-DBB220CA56F8}" type="presParOf" srcId="{10CB4CD2-3C19-48EC-A0AB-B7A663557381}" destId="{0858E196-4DE5-4564-AC8C-D4F8A8B02FA0}" srcOrd="4" destOrd="0" presId="urn:microsoft.com/office/officeart/2005/8/layout/orgChart1"/>
    <dgm:cxn modelId="{EE28A94F-77F9-4AD8-AAE2-E1898DA81E6A}" type="presParOf" srcId="{10CB4CD2-3C19-48EC-A0AB-B7A663557381}" destId="{2FCBDF46-CEF0-4286-8EF5-3E98748D8BAD}" srcOrd="5" destOrd="0" presId="urn:microsoft.com/office/officeart/2005/8/layout/orgChart1"/>
    <dgm:cxn modelId="{CA3D3B64-29EB-4DAB-80DF-C71B73573C6B}" type="presParOf" srcId="{2FCBDF46-CEF0-4286-8EF5-3E98748D8BAD}" destId="{60745FAF-A8D7-4AE5-8FA1-60582A568D27}" srcOrd="0" destOrd="0" presId="urn:microsoft.com/office/officeart/2005/8/layout/orgChart1"/>
    <dgm:cxn modelId="{401EB6E6-0D07-4D97-9430-0F55A375EB1F}" type="presParOf" srcId="{60745FAF-A8D7-4AE5-8FA1-60582A568D27}" destId="{C0F321B2-3E97-4B1D-A8FA-2B7C8D062D82}" srcOrd="0" destOrd="0" presId="urn:microsoft.com/office/officeart/2005/8/layout/orgChart1"/>
    <dgm:cxn modelId="{18503411-BB44-44F5-B2A6-ABBE10C4A763}" type="presParOf" srcId="{60745FAF-A8D7-4AE5-8FA1-60582A568D27}" destId="{5498F3CF-F05E-4F1C-A251-67E39D7593E4}" srcOrd="1" destOrd="0" presId="urn:microsoft.com/office/officeart/2005/8/layout/orgChart1"/>
    <dgm:cxn modelId="{206A6E39-5FB8-4065-A4BF-8596E8F5E2AC}" type="presParOf" srcId="{2FCBDF46-CEF0-4286-8EF5-3E98748D8BAD}" destId="{A8370500-B12F-40C7-921C-5FB0CA17C2DC}" srcOrd="1" destOrd="0" presId="urn:microsoft.com/office/officeart/2005/8/layout/orgChart1"/>
    <dgm:cxn modelId="{62206A10-E5FC-4E9E-8C39-D0E1C53AD170}" type="presParOf" srcId="{2FCBDF46-CEF0-4286-8EF5-3E98748D8BAD}" destId="{38A7E582-919D-4100-BBD4-062DC3907F4E}" srcOrd="2" destOrd="0" presId="urn:microsoft.com/office/officeart/2005/8/layout/orgChart1"/>
    <dgm:cxn modelId="{DDC7EDE6-A3F5-48CB-9E2B-532B3139F83C}" type="presParOf" srcId="{10CB4CD2-3C19-48EC-A0AB-B7A663557381}" destId="{009FF0DF-1D1E-4043-8A65-74F4BFFBCD39}" srcOrd="6" destOrd="0" presId="urn:microsoft.com/office/officeart/2005/8/layout/orgChart1"/>
    <dgm:cxn modelId="{C110287A-6C5A-4108-B4F2-01FA94CBDD28}" type="presParOf" srcId="{10CB4CD2-3C19-48EC-A0AB-B7A663557381}" destId="{7E6AF370-F4E7-4BAC-BEE1-12CFA1077C4B}" srcOrd="7" destOrd="0" presId="urn:microsoft.com/office/officeart/2005/8/layout/orgChart1"/>
    <dgm:cxn modelId="{1B06B263-B154-4EB2-9FE0-7F35C640D365}" type="presParOf" srcId="{7E6AF370-F4E7-4BAC-BEE1-12CFA1077C4B}" destId="{DA36A2AF-E7A1-41D0-9739-7F4DA4654954}" srcOrd="0" destOrd="0" presId="urn:microsoft.com/office/officeart/2005/8/layout/orgChart1"/>
    <dgm:cxn modelId="{19E99997-7CD5-41A3-A895-36EA724197E0}" type="presParOf" srcId="{DA36A2AF-E7A1-41D0-9739-7F4DA4654954}" destId="{63B669F0-D077-45A7-ADD0-1B93CCA97A22}" srcOrd="0" destOrd="0" presId="urn:microsoft.com/office/officeart/2005/8/layout/orgChart1"/>
    <dgm:cxn modelId="{A3608A53-163E-49B9-A674-FA26B7E6DD2B}" type="presParOf" srcId="{DA36A2AF-E7A1-41D0-9739-7F4DA4654954}" destId="{8E7A1E8D-4E6C-43E7-BF63-2A2C6B05B98B}" srcOrd="1" destOrd="0" presId="urn:microsoft.com/office/officeart/2005/8/layout/orgChart1"/>
    <dgm:cxn modelId="{7313388F-CE53-4A6B-932B-25D56079BE86}" type="presParOf" srcId="{7E6AF370-F4E7-4BAC-BEE1-12CFA1077C4B}" destId="{C77092E7-1DA1-4CC7-9D86-D0F84118B222}" srcOrd="1" destOrd="0" presId="urn:microsoft.com/office/officeart/2005/8/layout/orgChart1"/>
    <dgm:cxn modelId="{108791FB-257A-44CD-A7AA-B2D45FEF6339}" type="presParOf" srcId="{7E6AF370-F4E7-4BAC-BEE1-12CFA1077C4B}" destId="{86626AF6-4970-4B6B-88E7-221113C7BD38}" srcOrd="2" destOrd="0" presId="urn:microsoft.com/office/officeart/2005/8/layout/orgChart1"/>
    <dgm:cxn modelId="{4207E009-7FA8-4D91-8F79-2F3431F0A217}" type="presParOf" srcId="{3033E6B8-FC54-495F-9A73-EAF3CF32BAAD}" destId="{06849EEA-6F41-4291-B785-C0A156030EA1}" srcOrd="2" destOrd="0" presId="urn:microsoft.com/office/officeart/2005/8/layout/orgChart1"/>
    <dgm:cxn modelId="{4181EDA6-BC3C-4649-93D8-8F10602671FE}" type="presParOf" srcId="{3682E03E-EFB0-428B-B219-D592832C865C}" destId="{ACEE48AB-FD0F-4BD5-BAB6-EAF7A17809DB}" srcOrd="4" destOrd="0" presId="urn:microsoft.com/office/officeart/2005/8/layout/orgChart1"/>
    <dgm:cxn modelId="{8323EF4B-618B-4585-AD87-CE97D46DD62E}" type="presParOf" srcId="{3682E03E-EFB0-428B-B219-D592832C865C}" destId="{453B9CAB-C5CB-4927-B397-6DE3963C231D}" srcOrd="5" destOrd="0" presId="urn:microsoft.com/office/officeart/2005/8/layout/orgChart1"/>
    <dgm:cxn modelId="{F5EDF1E5-E8B5-4C0A-A5A3-D9972F350F91}" type="presParOf" srcId="{453B9CAB-C5CB-4927-B397-6DE3963C231D}" destId="{0B87D070-CDC0-4F0E-993E-77A0AAFEAD72}" srcOrd="0" destOrd="0" presId="urn:microsoft.com/office/officeart/2005/8/layout/orgChart1"/>
    <dgm:cxn modelId="{3A1E95EB-AA74-4EC0-B3AD-B7F047A8A5B2}" type="presParOf" srcId="{0B87D070-CDC0-4F0E-993E-77A0AAFEAD72}" destId="{961FCB01-893B-421D-AF97-97FEC3B2D941}" srcOrd="0" destOrd="0" presId="urn:microsoft.com/office/officeart/2005/8/layout/orgChart1"/>
    <dgm:cxn modelId="{D908459D-D519-4F5D-9252-78414A020353}" type="presParOf" srcId="{0B87D070-CDC0-4F0E-993E-77A0AAFEAD72}" destId="{16AE5E07-A887-4D98-A21D-8A8678C15367}" srcOrd="1" destOrd="0" presId="urn:microsoft.com/office/officeart/2005/8/layout/orgChart1"/>
    <dgm:cxn modelId="{A0BF39D9-695B-4750-BEB5-FC0F14FB27FA}" type="presParOf" srcId="{453B9CAB-C5CB-4927-B397-6DE3963C231D}" destId="{A448545B-E900-4E6E-8278-271C9C92C52A}" srcOrd="1" destOrd="0" presId="urn:microsoft.com/office/officeart/2005/8/layout/orgChart1"/>
    <dgm:cxn modelId="{C977D9D1-4304-4659-944E-768F69FE21FC}" type="presParOf" srcId="{A448545B-E900-4E6E-8278-271C9C92C52A}" destId="{A3722B1F-9D01-429E-9F67-CC6F976DEBBF}" srcOrd="0" destOrd="0" presId="urn:microsoft.com/office/officeart/2005/8/layout/orgChart1"/>
    <dgm:cxn modelId="{5ADEF825-4B5E-41DD-B189-B8F1A7838591}" type="presParOf" srcId="{A448545B-E900-4E6E-8278-271C9C92C52A}" destId="{9956ECA1-1FD6-4D4D-A162-C4B56FF45D70}" srcOrd="1" destOrd="0" presId="urn:microsoft.com/office/officeart/2005/8/layout/orgChart1"/>
    <dgm:cxn modelId="{33E36E0D-6CE7-40CF-95B1-AA8B7F1925FD}" type="presParOf" srcId="{9956ECA1-1FD6-4D4D-A162-C4B56FF45D70}" destId="{46753E66-D679-452E-BB8E-1E0F6A3F7C57}" srcOrd="0" destOrd="0" presId="urn:microsoft.com/office/officeart/2005/8/layout/orgChart1"/>
    <dgm:cxn modelId="{469D6E2C-1F62-45CF-80CA-7EEBFA20938F}" type="presParOf" srcId="{46753E66-D679-452E-BB8E-1E0F6A3F7C57}" destId="{398BAA95-DA8E-45F0-A221-52A1637D5725}" srcOrd="0" destOrd="0" presId="urn:microsoft.com/office/officeart/2005/8/layout/orgChart1"/>
    <dgm:cxn modelId="{C20FB3BE-403A-477C-8996-B5E8CC258B61}" type="presParOf" srcId="{46753E66-D679-452E-BB8E-1E0F6A3F7C57}" destId="{3C0F8CF3-483E-482E-ACC9-1EB6550E1205}" srcOrd="1" destOrd="0" presId="urn:microsoft.com/office/officeart/2005/8/layout/orgChart1"/>
    <dgm:cxn modelId="{76FFF17A-8EE4-4A16-B418-BD46FE4A9B8E}" type="presParOf" srcId="{9956ECA1-1FD6-4D4D-A162-C4B56FF45D70}" destId="{6D877909-C0F9-4984-B38A-E9A0C5B7DE9E}" srcOrd="1" destOrd="0" presId="urn:microsoft.com/office/officeart/2005/8/layout/orgChart1"/>
    <dgm:cxn modelId="{1AC80A1E-B710-4A13-A1DB-4B0A2B4970C7}" type="presParOf" srcId="{9956ECA1-1FD6-4D4D-A162-C4B56FF45D70}" destId="{D57E6632-BC19-4FFF-87C9-A306667035FC}" srcOrd="2" destOrd="0" presId="urn:microsoft.com/office/officeart/2005/8/layout/orgChart1"/>
    <dgm:cxn modelId="{FD1CE28A-A4F1-4E82-9B17-A8EF73A1C9C8}" type="presParOf" srcId="{A448545B-E900-4E6E-8278-271C9C92C52A}" destId="{3400D7E0-6B31-4E4E-80F8-38A000D39C99}" srcOrd="2" destOrd="0" presId="urn:microsoft.com/office/officeart/2005/8/layout/orgChart1"/>
    <dgm:cxn modelId="{7B280358-8CAE-4CF6-9BD6-8EAFCDF6D28E}" type="presParOf" srcId="{A448545B-E900-4E6E-8278-271C9C92C52A}" destId="{3FD12876-5866-4624-9AFE-1CDD792229B3}" srcOrd="3" destOrd="0" presId="urn:microsoft.com/office/officeart/2005/8/layout/orgChart1"/>
    <dgm:cxn modelId="{18788448-A343-4E51-B7FB-DCA84A01C50A}" type="presParOf" srcId="{3FD12876-5866-4624-9AFE-1CDD792229B3}" destId="{E054078C-4D8F-434B-B701-7F118BE00908}" srcOrd="0" destOrd="0" presId="urn:microsoft.com/office/officeart/2005/8/layout/orgChart1"/>
    <dgm:cxn modelId="{DFB661C6-345A-4133-9F07-1A7C442CA4FF}" type="presParOf" srcId="{E054078C-4D8F-434B-B701-7F118BE00908}" destId="{1EE126A6-96A6-4C97-ACB3-60B4160E01E5}" srcOrd="0" destOrd="0" presId="urn:microsoft.com/office/officeart/2005/8/layout/orgChart1"/>
    <dgm:cxn modelId="{26BBEF09-DBA0-4AFB-92F2-001D8F5ECD63}" type="presParOf" srcId="{E054078C-4D8F-434B-B701-7F118BE00908}" destId="{8CD393DA-9D24-4C17-AECD-AF47A528F0EF}" srcOrd="1" destOrd="0" presId="urn:microsoft.com/office/officeart/2005/8/layout/orgChart1"/>
    <dgm:cxn modelId="{6E9949EC-E488-445C-AD77-3BDCBA6D4B79}" type="presParOf" srcId="{3FD12876-5866-4624-9AFE-1CDD792229B3}" destId="{9B3F02CD-6719-496C-8081-6D36E2D2C31A}" srcOrd="1" destOrd="0" presId="urn:microsoft.com/office/officeart/2005/8/layout/orgChart1"/>
    <dgm:cxn modelId="{6AC81732-1538-4051-B5AB-9D4C9F4FAD57}" type="presParOf" srcId="{3FD12876-5866-4624-9AFE-1CDD792229B3}" destId="{EC077051-0489-482C-A3E3-8A56C9BDEBB1}" srcOrd="2" destOrd="0" presId="urn:microsoft.com/office/officeart/2005/8/layout/orgChart1"/>
    <dgm:cxn modelId="{C311F7B2-D90F-425E-A0C1-D275CD76BD43}" type="presParOf" srcId="{A448545B-E900-4E6E-8278-271C9C92C52A}" destId="{A68D2BCD-7633-43E1-B07D-40CAB5AEE941}" srcOrd="4" destOrd="0" presId="urn:microsoft.com/office/officeart/2005/8/layout/orgChart1"/>
    <dgm:cxn modelId="{C1954E01-7AEE-4D06-845E-6D63307A0F2D}" type="presParOf" srcId="{A448545B-E900-4E6E-8278-271C9C92C52A}" destId="{DE7A39A7-B361-42E7-A4F2-9C16FF71E9D8}" srcOrd="5" destOrd="0" presId="urn:microsoft.com/office/officeart/2005/8/layout/orgChart1"/>
    <dgm:cxn modelId="{7760B04A-B705-41EF-8698-85484ECD7869}" type="presParOf" srcId="{DE7A39A7-B361-42E7-A4F2-9C16FF71E9D8}" destId="{D944CE02-71A6-4E71-8C8F-978B8AF5D5AD}" srcOrd="0" destOrd="0" presId="urn:microsoft.com/office/officeart/2005/8/layout/orgChart1"/>
    <dgm:cxn modelId="{E49FD57C-025E-4B12-9FE0-DBE291451447}" type="presParOf" srcId="{D944CE02-71A6-4E71-8C8F-978B8AF5D5AD}" destId="{FE320254-F946-46EA-8091-004CE55FEC43}" srcOrd="0" destOrd="0" presId="urn:microsoft.com/office/officeart/2005/8/layout/orgChart1"/>
    <dgm:cxn modelId="{04D95586-6B31-4704-A301-B7114440F22E}" type="presParOf" srcId="{D944CE02-71A6-4E71-8C8F-978B8AF5D5AD}" destId="{44F40E34-0E33-4E94-BA38-10C6B543428E}" srcOrd="1" destOrd="0" presId="urn:microsoft.com/office/officeart/2005/8/layout/orgChart1"/>
    <dgm:cxn modelId="{80E4974B-8F63-4530-ADF1-F13F6AF32F3A}" type="presParOf" srcId="{DE7A39A7-B361-42E7-A4F2-9C16FF71E9D8}" destId="{57E8EBDB-E456-45ED-98ED-0D9A9B688978}" srcOrd="1" destOrd="0" presId="urn:microsoft.com/office/officeart/2005/8/layout/orgChart1"/>
    <dgm:cxn modelId="{A130ECB2-F976-4941-BA91-278E387E90F1}" type="presParOf" srcId="{DE7A39A7-B361-42E7-A4F2-9C16FF71E9D8}" destId="{CE3CCC8D-57C3-4F82-8D55-8434EDF9D91E}" srcOrd="2" destOrd="0" presId="urn:microsoft.com/office/officeart/2005/8/layout/orgChart1"/>
    <dgm:cxn modelId="{C6048F98-9B78-4D84-9C4D-D4A84746C55A}" type="presParOf" srcId="{453B9CAB-C5CB-4927-B397-6DE3963C231D}" destId="{DEEF1FBB-E541-4259-90CB-DDB23FC18DD4}" srcOrd="2" destOrd="0" presId="urn:microsoft.com/office/officeart/2005/8/layout/orgChart1"/>
    <dgm:cxn modelId="{E27BFEFE-1360-4C54-A413-39B285591FCE}" type="presParOf" srcId="{D4E810E2-A5FF-49B0-BF9E-FDC46309A014}" destId="{EDFABAF5-5F17-4F24-B347-9B0C52B5DF88}"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3060F9-6717-4BFD-B7F0-FB3346BB1B78}">
      <dsp:nvSpPr>
        <dsp:cNvPr id="0" name=""/>
        <dsp:cNvSpPr/>
      </dsp:nvSpPr>
      <dsp:spPr>
        <a:xfrm>
          <a:off x="303308" y="837490"/>
          <a:ext cx="694681" cy="694681"/>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1EA941-213B-4563-ACF8-54C9933D54E1}">
      <dsp:nvSpPr>
        <dsp:cNvPr id="0" name=""/>
        <dsp:cNvSpPr/>
      </dsp:nvSpPr>
      <dsp:spPr>
        <a:xfrm rot="17700000">
          <a:off x="548082" y="271183"/>
          <a:ext cx="863565" cy="41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0" rIns="0" bIns="0" numCol="1" spcCol="1270" anchor="ctr" anchorCtr="0">
          <a:noAutofit/>
        </a:bodyPr>
        <a:lstStyle/>
        <a:p>
          <a:pPr marL="0" lvl="0" indent="0" algn="l" defTabSz="577850">
            <a:lnSpc>
              <a:spcPct val="90000"/>
            </a:lnSpc>
            <a:spcBef>
              <a:spcPct val="0"/>
            </a:spcBef>
            <a:spcAft>
              <a:spcPct val="35000"/>
            </a:spcAft>
            <a:buNone/>
          </a:pPr>
          <a:r>
            <a:rPr lang="es-ES" sz="1300" kern="1200" dirty="0"/>
            <a:t>Años 70 – IBM: GML </a:t>
          </a:r>
        </a:p>
      </dsp:txBody>
      <dsp:txXfrm>
        <a:off x="548082" y="271183"/>
        <a:ext cx="863565" cy="416171"/>
      </dsp:txXfrm>
    </dsp:sp>
    <dsp:sp modelId="{629C8524-A81F-47D4-B14F-2D8BF76694E1}">
      <dsp:nvSpPr>
        <dsp:cNvPr id="0" name=""/>
        <dsp:cNvSpPr/>
      </dsp:nvSpPr>
      <dsp:spPr>
        <a:xfrm>
          <a:off x="1050315"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2C26D8-46D0-4F84-95EA-AA1F16585D15}">
      <dsp:nvSpPr>
        <dsp:cNvPr id="0" name=""/>
        <dsp:cNvSpPr/>
      </dsp:nvSpPr>
      <dsp:spPr>
        <a:xfrm rot="17700000">
          <a:off x="623253"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r>
            <a:rPr lang="es-ES" sz="1300" kern="1200" dirty="0"/>
            <a:t> </a:t>
          </a:r>
        </a:p>
      </dsp:txBody>
      <dsp:txXfrm>
        <a:off x="623253" y="1506414"/>
        <a:ext cx="747025" cy="360187"/>
      </dsp:txXfrm>
    </dsp:sp>
    <dsp:sp modelId="{480CA6DC-0523-49F2-B7D7-D068359FA341}">
      <dsp:nvSpPr>
        <dsp:cNvPr id="0" name=""/>
        <dsp:cNvSpPr/>
      </dsp:nvSpPr>
      <dsp:spPr>
        <a:xfrm rot="17700000">
          <a:off x="1090935"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6F82747E-CDA7-4969-8911-1EFFB8E27843}">
      <dsp:nvSpPr>
        <dsp:cNvPr id="0" name=""/>
        <dsp:cNvSpPr/>
      </dsp:nvSpPr>
      <dsp:spPr>
        <a:xfrm>
          <a:off x="1463169"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D7023B-71D5-4D29-838C-64F2585EB808}">
      <dsp:nvSpPr>
        <dsp:cNvPr id="0" name=""/>
        <dsp:cNvSpPr/>
      </dsp:nvSpPr>
      <dsp:spPr>
        <a:xfrm rot="17700000">
          <a:off x="1036107"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r>
            <a:rPr lang="es-ES" sz="1300" kern="1200" dirty="0"/>
            <a:t> </a:t>
          </a:r>
        </a:p>
      </dsp:txBody>
      <dsp:txXfrm>
        <a:off x="1036107" y="1506414"/>
        <a:ext cx="747025" cy="360187"/>
      </dsp:txXfrm>
    </dsp:sp>
    <dsp:sp modelId="{6D4DA6AA-B01D-4863-BE21-D687AFB4A773}">
      <dsp:nvSpPr>
        <dsp:cNvPr id="0" name=""/>
        <dsp:cNvSpPr/>
      </dsp:nvSpPr>
      <dsp:spPr>
        <a:xfrm rot="17700000">
          <a:off x="1503789"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98A89EC6-EB73-47C6-84C4-B5738A526D6F}">
      <dsp:nvSpPr>
        <dsp:cNvPr id="0" name=""/>
        <dsp:cNvSpPr/>
      </dsp:nvSpPr>
      <dsp:spPr>
        <a:xfrm>
          <a:off x="1876078" y="837490"/>
          <a:ext cx="694681" cy="694681"/>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1B10B6-D89A-4EFC-ADB5-7CB2FD5D9E4B}">
      <dsp:nvSpPr>
        <dsp:cNvPr id="0" name=""/>
        <dsp:cNvSpPr/>
      </dsp:nvSpPr>
      <dsp:spPr>
        <a:xfrm rot="17700000">
          <a:off x="2120852" y="271183"/>
          <a:ext cx="863565" cy="41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0" rIns="0" bIns="0" numCol="1" spcCol="1270" anchor="ctr" anchorCtr="0">
          <a:noAutofit/>
        </a:bodyPr>
        <a:lstStyle/>
        <a:p>
          <a:pPr marL="0" lvl="0" indent="0" algn="l" defTabSz="577850">
            <a:lnSpc>
              <a:spcPct val="90000"/>
            </a:lnSpc>
            <a:spcBef>
              <a:spcPct val="0"/>
            </a:spcBef>
            <a:spcAft>
              <a:spcPct val="35000"/>
            </a:spcAft>
            <a:buNone/>
          </a:pPr>
          <a:r>
            <a:rPr lang="es-ES" sz="1300" kern="1200" dirty="0"/>
            <a:t>1986 – ISO: SGML</a:t>
          </a:r>
        </a:p>
      </dsp:txBody>
      <dsp:txXfrm>
        <a:off x="2120852" y="271183"/>
        <a:ext cx="863565" cy="416171"/>
      </dsp:txXfrm>
    </dsp:sp>
    <dsp:sp modelId="{07AD8F35-6972-4848-9551-938095D35F45}">
      <dsp:nvSpPr>
        <dsp:cNvPr id="0" name=""/>
        <dsp:cNvSpPr/>
      </dsp:nvSpPr>
      <dsp:spPr>
        <a:xfrm>
          <a:off x="2623085"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ECDE9C-1EAC-475C-B9D4-3FFDC0CFDFA5}">
      <dsp:nvSpPr>
        <dsp:cNvPr id="0" name=""/>
        <dsp:cNvSpPr/>
      </dsp:nvSpPr>
      <dsp:spPr>
        <a:xfrm rot="17700000">
          <a:off x="2196023"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r>
            <a:rPr lang="es-ES" sz="1300" kern="1200" dirty="0"/>
            <a:t>  </a:t>
          </a:r>
        </a:p>
      </dsp:txBody>
      <dsp:txXfrm>
        <a:off x="2196023" y="1506414"/>
        <a:ext cx="747025" cy="360187"/>
      </dsp:txXfrm>
    </dsp:sp>
    <dsp:sp modelId="{29ACE0F6-2CE4-4D09-8A78-30CD05A2CC7C}">
      <dsp:nvSpPr>
        <dsp:cNvPr id="0" name=""/>
        <dsp:cNvSpPr/>
      </dsp:nvSpPr>
      <dsp:spPr>
        <a:xfrm rot="17700000">
          <a:off x="2663705"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5AADCB63-5DB3-44CE-A196-97B01B447668}">
      <dsp:nvSpPr>
        <dsp:cNvPr id="0" name=""/>
        <dsp:cNvSpPr/>
      </dsp:nvSpPr>
      <dsp:spPr>
        <a:xfrm>
          <a:off x="3035994" y="837490"/>
          <a:ext cx="694681" cy="694681"/>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72579C-0122-4C8D-BF01-E62F4DE0050D}">
      <dsp:nvSpPr>
        <dsp:cNvPr id="0" name=""/>
        <dsp:cNvSpPr/>
      </dsp:nvSpPr>
      <dsp:spPr>
        <a:xfrm rot="17700000">
          <a:off x="3280769" y="271183"/>
          <a:ext cx="863565" cy="41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0" rIns="0" bIns="0" numCol="1" spcCol="1270" anchor="ctr" anchorCtr="0">
          <a:noAutofit/>
        </a:bodyPr>
        <a:lstStyle/>
        <a:p>
          <a:pPr marL="0" lvl="0" indent="0" algn="l" defTabSz="577850">
            <a:lnSpc>
              <a:spcPct val="90000"/>
            </a:lnSpc>
            <a:spcBef>
              <a:spcPct val="0"/>
            </a:spcBef>
            <a:spcAft>
              <a:spcPct val="35000"/>
            </a:spcAft>
            <a:buNone/>
          </a:pPr>
          <a:r>
            <a:rPr lang="es-ES" sz="1300" kern="1200" dirty="0"/>
            <a:t>1989 – Web: HTML</a:t>
          </a:r>
        </a:p>
      </dsp:txBody>
      <dsp:txXfrm>
        <a:off x="3280769" y="271183"/>
        <a:ext cx="863565" cy="416171"/>
      </dsp:txXfrm>
    </dsp:sp>
    <dsp:sp modelId="{77FA5EE8-8025-47A4-AC25-81CE14465170}">
      <dsp:nvSpPr>
        <dsp:cNvPr id="0" name=""/>
        <dsp:cNvSpPr/>
      </dsp:nvSpPr>
      <dsp:spPr>
        <a:xfrm>
          <a:off x="3783001"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2721CB-CC79-4BED-8297-9FB0C6A8BBAC}">
      <dsp:nvSpPr>
        <dsp:cNvPr id="0" name=""/>
        <dsp:cNvSpPr/>
      </dsp:nvSpPr>
      <dsp:spPr>
        <a:xfrm rot="17700000">
          <a:off x="3355939"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endParaRPr lang="es-ES" sz="1300" kern="1200" dirty="0"/>
        </a:p>
      </dsp:txBody>
      <dsp:txXfrm>
        <a:off x="3355939" y="1506414"/>
        <a:ext cx="747025" cy="360187"/>
      </dsp:txXfrm>
    </dsp:sp>
    <dsp:sp modelId="{6035EF16-30CE-407E-AF9A-3C298F9F80F7}">
      <dsp:nvSpPr>
        <dsp:cNvPr id="0" name=""/>
        <dsp:cNvSpPr/>
      </dsp:nvSpPr>
      <dsp:spPr>
        <a:xfrm rot="17700000">
          <a:off x="3823621"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0A1553A0-E233-48F9-AB0C-B48FA77F454F}">
      <dsp:nvSpPr>
        <dsp:cNvPr id="0" name=""/>
        <dsp:cNvSpPr/>
      </dsp:nvSpPr>
      <dsp:spPr>
        <a:xfrm>
          <a:off x="4195855"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7A0F44B-AC5A-40EB-BA3A-747B7918E71C}">
      <dsp:nvSpPr>
        <dsp:cNvPr id="0" name=""/>
        <dsp:cNvSpPr/>
      </dsp:nvSpPr>
      <dsp:spPr>
        <a:xfrm rot="17700000">
          <a:off x="3768793"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endParaRPr lang="es-ES" sz="1300" kern="1200" dirty="0"/>
        </a:p>
      </dsp:txBody>
      <dsp:txXfrm>
        <a:off x="3768793" y="1506414"/>
        <a:ext cx="747025" cy="360187"/>
      </dsp:txXfrm>
    </dsp:sp>
    <dsp:sp modelId="{3D9101B1-35AB-4D12-95A5-C62977E40D06}">
      <dsp:nvSpPr>
        <dsp:cNvPr id="0" name=""/>
        <dsp:cNvSpPr/>
      </dsp:nvSpPr>
      <dsp:spPr>
        <a:xfrm rot="17700000">
          <a:off x="4236475"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75214AC4-E522-4199-A6B6-74672248932F}">
      <dsp:nvSpPr>
        <dsp:cNvPr id="0" name=""/>
        <dsp:cNvSpPr/>
      </dsp:nvSpPr>
      <dsp:spPr>
        <a:xfrm>
          <a:off x="4608764" y="837490"/>
          <a:ext cx="694681" cy="694681"/>
        </a:xfrm>
        <a:prstGeom prst="donut">
          <a:avLst>
            <a:gd name="adj" fmla="val 2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B8D7FE-0274-4DFA-9E60-F83CD6EE638A}">
      <dsp:nvSpPr>
        <dsp:cNvPr id="0" name=""/>
        <dsp:cNvSpPr/>
      </dsp:nvSpPr>
      <dsp:spPr>
        <a:xfrm rot="17700000">
          <a:off x="4853539" y="271183"/>
          <a:ext cx="863565" cy="416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020" tIns="0" rIns="0" bIns="0" numCol="1" spcCol="1270" anchor="ctr" anchorCtr="0">
          <a:noAutofit/>
        </a:bodyPr>
        <a:lstStyle/>
        <a:p>
          <a:pPr marL="0" lvl="0" indent="0" algn="l" defTabSz="577850">
            <a:lnSpc>
              <a:spcPct val="90000"/>
            </a:lnSpc>
            <a:spcBef>
              <a:spcPct val="0"/>
            </a:spcBef>
            <a:spcAft>
              <a:spcPct val="35000"/>
            </a:spcAft>
            <a:buNone/>
          </a:pPr>
          <a:r>
            <a:rPr lang="es-ES" sz="1300" kern="1200" dirty="0"/>
            <a:t>1998-  W3C:XML</a:t>
          </a:r>
        </a:p>
      </dsp:txBody>
      <dsp:txXfrm>
        <a:off x="4853539" y="271183"/>
        <a:ext cx="863565" cy="416171"/>
      </dsp:txXfrm>
    </dsp:sp>
    <dsp:sp modelId="{16AD802D-89FD-42DA-81DD-3CD05FD74025}">
      <dsp:nvSpPr>
        <dsp:cNvPr id="0" name=""/>
        <dsp:cNvSpPr/>
      </dsp:nvSpPr>
      <dsp:spPr>
        <a:xfrm>
          <a:off x="5355771"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2F9D0A-D1DF-4C51-B5EC-7A8246770F79}">
      <dsp:nvSpPr>
        <dsp:cNvPr id="0" name=""/>
        <dsp:cNvSpPr/>
      </dsp:nvSpPr>
      <dsp:spPr>
        <a:xfrm rot="17700000">
          <a:off x="4928709"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endParaRPr lang="es-ES" sz="1300" kern="1200" dirty="0"/>
        </a:p>
      </dsp:txBody>
      <dsp:txXfrm>
        <a:off x="4928709" y="1506414"/>
        <a:ext cx="747025" cy="360187"/>
      </dsp:txXfrm>
    </dsp:sp>
    <dsp:sp modelId="{EF04FDFC-088A-40BE-8AD5-9241A1661EB0}">
      <dsp:nvSpPr>
        <dsp:cNvPr id="0" name=""/>
        <dsp:cNvSpPr/>
      </dsp:nvSpPr>
      <dsp:spPr>
        <a:xfrm rot="17700000">
          <a:off x="5396391"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F619A3CB-F86A-4C29-9C87-D381C43E6709}">
      <dsp:nvSpPr>
        <dsp:cNvPr id="0" name=""/>
        <dsp:cNvSpPr/>
      </dsp:nvSpPr>
      <dsp:spPr>
        <a:xfrm>
          <a:off x="5768625"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66DD3D-C388-40B9-9045-8D0B85EABE47}">
      <dsp:nvSpPr>
        <dsp:cNvPr id="0" name=""/>
        <dsp:cNvSpPr/>
      </dsp:nvSpPr>
      <dsp:spPr>
        <a:xfrm rot="17700000">
          <a:off x="5341563"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endParaRPr lang="es-ES" sz="1300" kern="1200" dirty="0"/>
        </a:p>
      </dsp:txBody>
      <dsp:txXfrm>
        <a:off x="5341563" y="1506414"/>
        <a:ext cx="747025" cy="360187"/>
      </dsp:txXfrm>
    </dsp:sp>
    <dsp:sp modelId="{8C94D3B7-1EE3-43A8-BD73-807270823959}">
      <dsp:nvSpPr>
        <dsp:cNvPr id="0" name=""/>
        <dsp:cNvSpPr/>
      </dsp:nvSpPr>
      <dsp:spPr>
        <a:xfrm rot="17700000">
          <a:off x="5809245"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109AC21D-F3E1-4BAE-ABF1-6E7852456AF9}">
      <dsp:nvSpPr>
        <dsp:cNvPr id="0" name=""/>
        <dsp:cNvSpPr/>
      </dsp:nvSpPr>
      <dsp:spPr>
        <a:xfrm>
          <a:off x="6181479"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7B5DEF-37D2-40C1-AA18-EA9228486DF2}">
      <dsp:nvSpPr>
        <dsp:cNvPr id="0" name=""/>
        <dsp:cNvSpPr/>
      </dsp:nvSpPr>
      <dsp:spPr>
        <a:xfrm rot="17700000">
          <a:off x="5754417"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endParaRPr lang="es-ES" sz="1300" kern="1200" dirty="0"/>
        </a:p>
      </dsp:txBody>
      <dsp:txXfrm>
        <a:off x="5754417" y="1506414"/>
        <a:ext cx="747025" cy="360187"/>
      </dsp:txXfrm>
    </dsp:sp>
    <dsp:sp modelId="{DDB8A6FD-7594-4359-B79E-AB3890160280}">
      <dsp:nvSpPr>
        <dsp:cNvPr id="0" name=""/>
        <dsp:cNvSpPr/>
      </dsp:nvSpPr>
      <dsp:spPr>
        <a:xfrm rot="17700000">
          <a:off x="6222099"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 modelId="{4BCF7741-B30E-4C86-9023-F776DACD0C2B}">
      <dsp:nvSpPr>
        <dsp:cNvPr id="0" name=""/>
        <dsp:cNvSpPr/>
      </dsp:nvSpPr>
      <dsp:spPr>
        <a:xfrm>
          <a:off x="6594333" y="1004538"/>
          <a:ext cx="360583" cy="36058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BA40BE-F5E1-47F2-B254-F6ED2E4BFB86}">
      <dsp:nvSpPr>
        <dsp:cNvPr id="0" name=""/>
        <dsp:cNvSpPr/>
      </dsp:nvSpPr>
      <dsp:spPr>
        <a:xfrm rot="17700000">
          <a:off x="6167271" y="1506414"/>
          <a:ext cx="747025" cy="3601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3020" bIns="0" numCol="1" spcCol="1270" anchor="ctr" anchorCtr="0">
          <a:noAutofit/>
        </a:bodyPr>
        <a:lstStyle/>
        <a:p>
          <a:pPr marL="0" lvl="0" indent="0" algn="r" defTabSz="577850">
            <a:lnSpc>
              <a:spcPct val="90000"/>
            </a:lnSpc>
            <a:spcBef>
              <a:spcPct val="0"/>
            </a:spcBef>
            <a:spcAft>
              <a:spcPct val="35000"/>
            </a:spcAft>
            <a:buNone/>
          </a:pPr>
          <a:endParaRPr lang="es-ES" sz="1300" kern="1200" dirty="0"/>
        </a:p>
      </dsp:txBody>
      <dsp:txXfrm>
        <a:off x="6167271" y="1506414"/>
        <a:ext cx="747025" cy="360187"/>
      </dsp:txXfrm>
    </dsp:sp>
    <dsp:sp modelId="{8AC73558-0BC0-4037-9B32-7B1A533C724B}">
      <dsp:nvSpPr>
        <dsp:cNvPr id="0" name=""/>
        <dsp:cNvSpPr/>
      </dsp:nvSpPr>
      <dsp:spPr>
        <a:xfrm rot="17700000">
          <a:off x="6634953" y="503059"/>
          <a:ext cx="747025" cy="360187"/>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8D2BCD-7633-43E1-B07D-40CAB5AEE941}">
      <dsp:nvSpPr>
        <dsp:cNvPr id="0" name=""/>
        <dsp:cNvSpPr/>
      </dsp:nvSpPr>
      <dsp:spPr>
        <a:xfrm>
          <a:off x="6057621" y="1552246"/>
          <a:ext cx="192313" cy="1500045"/>
        </a:xfrm>
        <a:custGeom>
          <a:avLst/>
          <a:gdLst/>
          <a:ahLst/>
          <a:cxnLst/>
          <a:rect l="0" t="0" r="0" b="0"/>
          <a:pathLst>
            <a:path>
              <a:moveTo>
                <a:pt x="0" y="0"/>
              </a:moveTo>
              <a:lnTo>
                <a:pt x="0" y="1500045"/>
              </a:lnTo>
              <a:lnTo>
                <a:pt x="192313" y="15000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00D7E0-6B31-4E4E-80F8-38A000D39C99}">
      <dsp:nvSpPr>
        <dsp:cNvPr id="0" name=""/>
        <dsp:cNvSpPr/>
      </dsp:nvSpPr>
      <dsp:spPr>
        <a:xfrm>
          <a:off x="6057621" y="1552246"/>
          <a:ext cx="192313" cy="589761"/>
        </a:xfrm>
        <a:custGeom>
          <a:avLst/>
          <a:gdLst/>
          <a:ahLst/>
          <a:cxnLst/>
          <a:rect l="0" t="0" r="0" b="0"/>
          <a:pathLst>
            <a:path>
              <a:moveTo>
                <a:pt x="0" y="0"/>
              </a:moveTo>
              <a:lnTo>
                <a:pt x="0" y="589761"/>
              </a:lnTo>
              <a:lnTo>
                <a:pt x="192313" y="5897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EE48AB-FD0F-4BD5-BAB6-EAF7A17809DB}">
      <dsp:nvSpPr>
        <dsp:cNvPr id="0" name=""/>
        <dsp:cNvSpPr/>
      </dsp:nvSpPr>
      <dsp:spPr>
        <a:xfrm>
          <a:off x="4631296" y="641962"/>
          <a:ext cx="1939161" cy="269238"/>
        </a:xfrm>
        <a:custGeom>
          <a:avLst/>
          <a:gdLst/>
          <a:ahLst/>
          <a:cxnLst/>
          <a:rect l="0" t="0" r="0" b="0"/>
          <a:pathLst>
            <a:path>
              <a:moveTo>
                <a:pt x="0" y="0"/>
              </a:moveTo>
              <a:lnTo>
                <a:pt x="0" y="134619"/>
              </a:lnTo>
              <a:lnTo>
                <a:pt x="1939161" y="134619"/>
              </a:lnTo>
              <a:lnTo>
                <a:pt x="1939161" y="2692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58E196-4DE5-4564-AC8C-D4F8A8B02FA0}">
      <dsp:nvSpPr>
        <dsp:cNvPr id="0" name=""/>
        <dsp:cNvSpPr/>
      </dsp:nvSpPr>
      <dsp:spPr>
        <a:xfrm>
          <a:off x="4506292" y="1552246"/>
          <a:ext cx="192313" cy="2410329"/>
        </a:xfrm>
        <a:custGeom>
          <a:avLst/>
          <a:gdLst/>
          <a:ahLst/>
          <a:cxnLst/>
          <a:rect l="0" t="0" r="0" b="0"/>
          <a:pathLst>
            <a:path>
              <a:moveTo>
                <a:pt x="0" y="0"/>
              </a:moveTo>
              <a:lnTo>
                <a:pt x="0" y="2410329"/>
              </a:lnTo>
              <a:lnTo>
                <a:pt x="192313" y="24103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8F6C23-9020-40B4-BC47-41C3AA44B927}">
      <dsp:nvSpPr>
        <dsp:cNvPr id="0" name=""/>
        <dsp:cNvSpPr/>
      </dsp:nvSpPr>
      <dsp:spPr>
        <a:xfrm>
          <a:off x="4506292" y="1552246"/>
          <a:ext cx="192313" cy="1500045"/>
        </a:xfrm>
        <a:custGeom>
          <a:avLst/>
          <a:gdLst/>
          <a:ahLst/>
          <a:cxnLst/>
          <a:rect l="0" t="0" r="0" b="0"/>
          <a:pathLst>
            <a:path>
              <a:moveTo>
                <a:pt x="0" y="0"/>
              </a:moveTo>
              <a:lnTo>
                <a:pt x="0" y="1500045"/>
              </a:lnTo>
              <a:lnTo>
                <a:pt x="192313" y="15000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047B91-2798-479C-8B12-5996406CEABB}">
      <dsp:nvSpPr>
        <dsp:cNvPr id="0" name=""/>
        <dsp:cNvSpPr/>
      </dsp:nvSpPr>
      <dsp:spPr>
        <a:xfrm>
          <a:off x="4506292" y="1552246"/>
          <a:ext cx="192313" cy="589761"/>
        </a:xfrm>
        <a:custGeom>
          <a:avLst/>
          <a:gdLst/>
          <a:ahLst/>
          <a:cxnLst/>
          <a:rect l="0" t="0" r="0" b="0"/>
          <a:pathLst>
            <a:path>
              <a:moveTo>
                <a:pt x="0" y="0"/>
              </a:moveTo>
              <a:lnTo>
                <a:pt x="0" y="589761"/>
              </a:lnTo>
              <a:lnTo>
                <a:pt x="192313" y="5897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DCC66A-A662-4FE9-8DA8-29FA8CE6844A}">
      <dsp:nvSpPr>
        <dsp:cNvPr id="0" name=""/>
        <dsp:cNvSpPr/>
      </dsp:nvSpPr>
      <dsp:spPr>
        <a:xfrm>
          <a:off x="4631296" y="641962"/>
          <a:ext cx="387832" cy="269238"/>
        </a:xfrm>
        <a:custGeom>
          <a:avLst/>
          <a:gdLst/>
          <a:ahLst/>
          <a:cxnLst/>
          <a:rect l="0" t="0" r="0" b="0"/>
          <a:pathLst>
            <a:path>
              <a:moveTo>
                <a:pt x="0" y="0"/>
              </a:moveTo>
              <a:lnTo>
                <a:pt x="0" y="134619"/>
              </a:lnTo>
              <a:lnTo>
                <a:pt x="387832" y="134619"/>
              </a:lnTo>
              <a:lnTo>
                <a:pt x="387832" y="2692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37F4F2-CE4F-4E3C-8B68-53135F0EA996}">
      <dsp:nvSpPr>
        <dsp:cNvPr id="0" name=""/>
        <dsp:cNvSpPr/>
      </dsp:nvSpPr>
      <dsp:spPr>
        <a:xfrm>
          <a:off x="2954962" y="2462530"/>
          <a:ext cx="192313" cy="1500045"/>
        </a:xfrm>
        <a:custGeom>
          <a:avLst/>
          <a:gdLst/>
          <a:ahLst/>
          <a:cxnLst/>
          <a:rect l="0" t="0" r="0" b="0"/>
          <a:pathLst>
            <a:path>
              <a:moveTo>
                <a:pt x="0" y="0"/>
              </a:moveTo>
              <a:lnTo>
                <a:pt x="0" y="1500045"/>
              </a:lnTo>
              <a:lnTo>
                <a:pt x="192313" y="15000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6E1B10-BE4C-48B5-90CD-627CC203A862}">
      <dsp:nvSpPr>
        <dsp:cNvPr id="0" name=""/>
        <dsp:cNvSpPr/>
      </dsp:nvSpPr>
      <dsp:spPr>
        <a:xfrm>
          <a:off x="2954962" y="2462530"/>
          <a:ext cx="192313" cy="589761"/>
        </a:xfrm>
        <a:custGeom>
          <a:avLst/>
          <a:gdLst/>
          <a:ahLst/>
          <a:cxnLst/>
          <a:rect l="0" t="0" r="0" b="0"/>
          <a:pathLst>
            <a:path>
              <a:moveTo>
                <a:pt x="0" y="0"/>
              </a:moveTo>
              <a:lnTo>
                <a:pt x="0" y="589761"/>
              </a:lnTo>
              <a:lnTo>
                <a:pt x="192313" y="5897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79A4D2-225F-4B08-86EC-E65F7E1D0D43}">
      <dsp:nvSpPr>
        <dsp:cNvPr id="0" name=""/>
        <dsp:cNvSpPr/>
      </dsp:nvSpPr>
      <dsp:spPr>
        <a:xfrm>
          <a:off x="2692134" y="1552246"/>
          <a:ext cx="775664" cy="269238"/>
        </a:xfrm>
        <a:custGeom>
          <a:avLst/>
          <a:gdLst/>
          <a:ahLst/>
          <a:cxnLst/>
          <a:rect l="0" t="0" r="0" b="0"/>
          <a:pathLst>
            <a:path>
              <a:moveTo>
                <a:pt x="0" y="0"/>
              </a:moveTo>
              <a:lnTo>
                <a:pt x="0" y="134619"/>
              </a:lnTo>
              <a:lnTo>
                <a:pt x="775664" y="134619"/>
              </a:lnTo>
              <a:lnTo>
                <a:pt x="775664" y="2692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335C28-8120-40A8-B5A8-864A7D9F3CF2}">
      <dsp:nvSpPr>
        <dsp:cNvPr id="0" name=""/>
        <dsp:cNvSpPr/>
      </dsp:nvSpPr>
      <dsp:spPr>
        <a:xfrm>
          <a:off x="1403633" y="2462530"/>
          <a:ext cx="192313" cy="2410329"/>
        </a:xfrm>
        <a:custGeom>
          <a:avLst/>
          <a:gdLst/>
          <a:ahLst/>
          <a:cxnLst/>
          <a:rect l="0" t="0" r="0" b="0"/>
          <a:pathLst>
            <a:path>
              <a:moveTo>
                <a:pt x="0" y="0"/>
              </a:moveTo>
              <a:lnTo>
                <a:pt x="0" y="2410329"/>
              </a:lnTo>
              <a:lnTo>
                <a:pt x="192313" y="241032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2CE13F-4544-4F2C-926F-17EC00646E83}">
      <dsp:nvSpPr>
        <dsp:cNvPr id="0" name=""/>
        <dsp:cNvSpPr/>
      </dsp:nvSpPr>
      <dsp:spPr>
        <a:xfrm>
          <a:off x="1403633" y="2462530"/>
          <a:ext cx="192313" cy="1500045"/>
        </a:xfrm>
        <a:custGeom>
          <a:avLst/>
          <a:gdLst/>
          <a:ahLst/>
          <a:cxnLst/>
          <a:rect l="0" t="0" r="0" b="0"/>
          <a:pathLst>
            <a:path>
              <a:moveTo>
                <a:pt x="0" y="0"/>
              </a:moveTo>
              <a:lnTo>
                <a:pt x="0" y="1500045"/>
              </a:lnTo>
              <a:lnTo>
                <a:pt x="192313" y="15000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8F9079-6492-47E4-9E59-3B70C815BE8D}">
      <dsp:nvSpPr>
        <dsp:cNvPr id="0" name=""/>
        <dsp:cNvSpPr/>
      </dsp:nvSpPr>
      <dsp:spPr>
        <a:xfrm>
          <a:off x="1403633" y="2462530"/>
          <a:ext cx="192313" cy="589761"/>
        </a:xfrm>
        <a:custGeom>
          <a:avLst/>
          <a:gdLst/>
          <a:ahLst/>
          <a:cxnLst/>
          <a:rect l="0" t="0" r="0" b="0"/>
          <a:pathLst>
            <a:path>
              <a:moveTo>
                <a:pt x="0" y="0"/>
              </a:moveTo>
              <a:lnTo>
                <a:pt x="0" y="589761"/>
              </a:lnTo>
              <a:lnTo>
                <a:pt x="192313" y="5897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30EDD4-F7B0-45F3-8831-E2947ED673DA}">
      <dsp:nvSpPr>
        <dsp:cNvPr id="0" name=""/>
        <dsp:cNvSpPr/>
      </dsp:nvSpPr>
      <dsp:spPr>
        <a:xfrm>
          <a:off x="1916469" y="1552246"/>
          <a:ext cx="775664" cy="269238"/>
        </a:xfrm>
        <a:custGeom>
          <a:avLst/>
          <a:gdLst/>
          <a:ahLst/>
          <a:cxnLst/>
          <a:rect l="0" t="0" r="0" b="0"/>
          <a:pathLst>
            <a:path>
              <a:moveTo>
                <a:pt x="775664" y="0"/>
              </a:moveTo>
              <a:lnTo>
                <a:pt x="775664" y="134619"/>
              </a:lnTo>
              <a:lnTo>
                <a:pt x="0" y="134619"/>
              </a:lnTo>
              <a:lnTo>
                <a:pt x="0" y="2692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3DEE66-C6E5-493A-B6AC-E22C23CDD9FA}">
      <dsp:nvSpPr>
        <dsp:cNvPr id="0" name=""/>
        <dsp:cNvSpPr/>
      </dsp:nvSpPr>
      <dsp:spPr>
        <a:xfrm>
          <a:off x="2692134" y="641962"/>
          <a:ext cx="1939161" cy="269238"/>
        </a:xfrm>
        <a:custGeom>
          <a:avLst/>
          <a:gdLst/>
          <a:ahLst/>
          <a:cxnLst/>
          <a:rect l="0" t="0" r="0" b="0"/>
          <a:pathLst>
            <a:path>
              <a:moveTo>
                <a:pt x="1939161" y="0"/>
              </a:moveTo>
              <a:lnTo>
                <a:pt x="1939161" y="134619"/>
              </a:lnTo>
              <a:lnTo>
                <a:pt x="0" y="134619"/>
              </a:lnTo>
              <a:lnTo>
                <a:pt x="0" y="2692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E18580-9DDD-4A15-B683-F8A61466BB6F}">
      <dsp:nvSpPr>
        <dsp:cNvPr id="0" name=""/>
        <dsp:cNvSpPr/>
      </dsp:nvSpPr>
      <dsp:spPr>
        <a:xfrm>
          <a:off x="3990250" y="917"/>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Empleado</a:t>
          </a:r>
        </a:p>
      </dsp:txBody>
      <dsp:txXfrm>
        <a:off x="3990250" y="917"/>
        <a:ext cx="1282090" cy="641045"/>
      </dsp:txXfrm>
    </dsp:sp>
    <dsp:sp modelId="{E7B094AA-F229-45B1-8E77-7BD1518AA1DC}">
      <dsp:nvSpPr>
        <dsp:cNvPr id="0" name=""/>
        <dsp:cNvSpPr/>
      </dsp:nvSpPr>
      <dsp:spPr>
        <a:xfrm>
          <a:off x="2051089" y="911201"/>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a:t>Identificación</a:t>
          </a:r>
          <a:endParaRPr lang="es-ES" sz="1600" kern="1200" dirty="0"/>
        </a:p>
      </dsp:txBody>
      <dsp:txXfrm>
        <a:off x="2051089" y="911201"/>
        <a:ext cx="1282090" cy="641045"/>
      </dsp:txXfrm>
    </dsp:sp>
    <dsp:sp modelId="{87DE9B4A-E220-40A8-9018-6C036125D819}">
      <dsp:nvSpPr>
        <dsp:cNvPr id="0" name=""/>
        <dsp:cNvSpPr/>
      </dsp:nvSpPr>
      <dsp:spPr>
        <a:xfrm>
          <a:off x="1275424" y="1821485"/>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Nombre Completo</a:t>
          </a:r>
        </a:p>
      </dsp:txBody>
      <dsp:txXfrm>
        <a:off x="1275424" y="1821485"/>
        <a:ext cx="1282090" cy="641045"/>
      </dsp:txXfrm>
    </dsp:sp>
    <dsp:sp modelId="{67970E88-E930-4727-B0EE-913B365240C9}">
      <dsp:nvSpPr>
        <dsp:cNvPr id="0" name=""/>
        <dsp:cNvSpPr/>
      </dsp:nvSpPr>
      <dsp:spPr>
        <a:xfrm>
          <a:off x="1595947" y="2731769"/>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Apellido paterno</a:t>
          </a:r>
        </a:p>
      </dsp:txBody>
      <dsp:txXfrm>
        <a:off x="1595947" y="2731769"/>
        <a:ext cx="1282090" cy="641045"/>
      </dsp:txXfrm>
    </dsp:sp>
    <dsp:sp modelId="{B0D3B13C-7109-44F9-9369-69A1CEF97A24}">
      <dsp:nvSpPr>
        <dsp:cNvPr id="0" name=""/>
        <dsp:cNvSpPr/>
      </dsp:nvSpPr>
      <dsp:spPr>
        <a:xfrm>
          <a:off x="1595947" y="3642053"/>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Apellido materno</a:t>
          </a:r>
        </a:p>
      </dsp:txBody>
      <dsp:txXfrm>
        <a:off x="1595947" y="3642053"/>
        <a:ext cx="1282090" cy="641045"/>
      </dsp:txXfrm>
    </dsp:sp>
    <dsp:sp modelId="{60937D03-8BD5-4828-B344-744E559A75A0}">
      <dsp:nvSpPr>
        <dsp:cNvPr id="0" name=""/>
        <dsp:cNvSpPr/>
      </dsp:nvSpPr>
      <dsp:spPr>
        <a:xfrm>
          <a:off x="1595947" y="4552337"/>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Nombre</a:t>
          </a:r>
        </a:p>
      </dsp:txBody>
      <dsp:txXfrm>
        <a:off x="1595947" y="4552337"/>
        <a:ext cx="1282090" cy="641045"/>
      </dsp:txXfrm>
    </dsp:sp>
    <dsp:sp modelId="{08C6A750-662F-4023-8124-B0F4056EABAC}">
      <dsp:nvSpPr>
        <dsp:cNvPr id="0" name=""/>
        <dsp:cNvSpPr/>
      </dsp:nvSpPr>
      <dsp:spPr>
        <a:xfrm>
          <a:off x="2826753" y="1821485"/>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Documento identificativo</a:t>
          </a:r>
        </a:p>
      </dsp:txBody>
      <dsp:txXfrm>
        <a:off x="2826753" y="1821485"/>
        <a:ext cx="1282090" cy="641045"/>
      </dsp:txXfrm>
    </dsp:sp>
    <dsp:sp modelId="{961892F3-4FE9-432B-BB45-F6B4D2ACC3D0}">
      <dsp:nvSpPr>
        <dsp:cNvPr id="0" name=""/>
        <dsp:cNvSpPr/>
      </dsp:nvSpPr>
      <dsp:spPr>
        <a:xfrm>
          <a:off x="3147276" y="2731769"/>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Número</a:t>
          </a:r>
        </a:p>
      </dsp:txBody>
      <dsp:txXfrm>
        <a:off x="3147276" y="2731769"/>
        <a:ext cx="1282090" cy="641045"/>
      </dsp:txXfrm>
    </dsp:sp>
    <dsp:sp modelId="{198E5EA4-319B-44F7-AD99-0A4101A5EB74}">
      <dsp:nvSpPr>
        <dsp:cNvPr id="0" name=""/>
        <dsp:cNvSpPr/>
      </dsp:nvSpPr>
      <dsp:spPr>
        <a:xfrm>
          <a:off x="3147276" y="3642053"/>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Tipo de documento</a:t>
          </a:r>
        </a:p>
      </dsp:txBody>
      <dsp:txXfrm>
        <a:off x="3147276" y="3642053"/>
        <a:ext cx="1282090" cy="641045"/>
      </dsp:txXfrm>
    </dsp:sp>
    <dsp:sp modelId="{7B4BF868-D05D-4FDD-B124-1F0239B0C9D9}">
      <dsp:nvSpPr>
        <dsp:cNvPr id="0" name=""/>
        <dsp:cNvSpPr/>
      </dsp:nvSpPr>
      <dsp:spPr>
        <a:xfrm>
          <a:off x="4378083" y="911201"/>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Cargo</a:t>
          </a:r>
        </a:p>
      </dsp:txBody>
      <dsp:txXfrm>
        <a:off x="4378083" y="911201"/>
        <a:ext cx="1282090" cy="641045"/>
      </dsp:txXfrm>
    </dsp:sp>
    <dsp:sp modelId="{F7B0BAE7-4C64-4EB2-AA81-2281BCF228F9}">
      <dsp:nvSpPr>
        <dsp:cNvPr id="0" name=""/>
        <dsp:cNvSpPr/>
      </dsp:nvSpPr>
      <dsp:spPr>
        <a:xfrm>
          <a:off x="4698605" y="1821485"/>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Nombre Cargo</a:t>
          </a:r>
        </a:p>
      </dsp:txBody>
      <dsp:txXfrm>
        <a:off x="4698605" y="1821485"/>
        <a:ext cx="1282090" cy="641045"/>
      </dsp:txXfrm>
    </dsp:sp>
    <dsp:sp modelId="{C8179265-22A5-4FE2-9386-743F5409F94D}">
      <dsp:nvSpPr>
        <dsp:cNvPr id="0" name=""/>
        <dsp:cNvSpPr/>
      </dsp:nvSpPr>
      <dsp:spPr>
        <a:xfrm>
          <a:off x="4698605" y="2731769"/>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División</a:t>
          </a:r>
        </a:p>
      </dsp:txBody>
      <dsp:txXfrm>
        <a:off x="4698605" y="2731769"/>
        <a:ext cx="1282090" cy="641045"/>
      </dsp:txXfrm>
    </dsp:sp>
    <dsp:sp modelId="{C0F321B2-3E97-4B1D-A8FA-2B7C8D062D82}">
      <dsp:nvSpPr>
        <dsp:cNvPr id="0" name=""/>
        <dsp:cNvSpPr/>
      </dsp:nvSpPr>
      <dsp:spPr>
        <a:xfrm>
          <a:off x="4698605" y="3642053"/>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Departamento</a:t>
          </a:r>
        </a:p>
      </dsp:txBody>
      <dsp:txXfrm>
        <a:off x="4698605" y="3642053"/>
        <a:ext cx="1282090" cy="641045"/>
      </dsp:txXfrm>
    </dsp:sp>
    <dsp:sp modelId="{961FCB01-893B-421D-AF97-97FEC3B2D941}">
      <dsp:nvSpPr>
        <dsp:cNvPr id="0" name=""/>
        <dsp:cNvSpPr/>
      </dsp:nvSpPr>
      <dsp:spPr>
        <a:xfrm>
          <a:off x="5929412" y="911201"/>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err="1"/>
            <a:t>Nómimas</a:t>
          </a:r>
          <a:endParaRPr lang="es-ES" sz="1600" kern="1200" dirty="0"/>
        </a:p>
      </dsp:txBody>
      <dsp:txXfrm>
        <a:off x="5929412" y="911201"/>
        <a:ext cx="1282090" cy="641045"/>
      </dsp:txXfrm>
    </dsp:sp>
    <dsp:sp modelId="{1EE126A6-96A6-4C97-ACB3-60B4160E01E5}">
      <dsp:nvSpPr>
        <dsp:cNvPr id="0" name=""/>
        <dsp:cNvSpPr/>
      </dsp:nvSpPr>
      <dsp:spPr>
        <a:xfrm>
          <a:off x="6249935" y="1821485"/>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Sueldo</a:t>
          </a:r>
        </a:p>
      </dsp:txBody>
      <dsp:txXfrm>
        <a:off x="6249935" y="1821485"/>
        <a:ext cx="1282090" cy="641045"/>
      </dsp:txXfrm>
    </dsp:sp>
    <dsp:sp modelId="{FE320254-F946-46EA-8091-004CE55FEC43}">
      <dsp:nvSpPr>
        <dsp:cNvPr id="0" name=""/>
        <dsp:cNvSpPr/>
      </dsp:nvSpPr>
      <dsp:spPr>
        <a:xfrm>
          <a:off x="6249935" y="2731769"/>
          <a:ext cx="1282090" cy="64104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ES" sz="1600" kern="1200" dirty="0"/>
            <a:t>Cuenta bancaria</a:t>
          </a:r>
        </a:p>
      </dsp:txBody>
      <dsp:txXfrm>
        <a:off x="6249935" y="2731769"/>
        <a:ext cx="1282090" cy="64104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8D2BCD-7633-43E1-B07D-40CAB5AEE941}">
      <dsp:nvSpPr>
        <dsp:cNvPr id="0" name=""/>
        <dsp:cNvSpPr/>
      </dsp:nvSpPr>
      <dsp:spPr>
        <a:xfrm>
          <a:off x="6360878" y="1161647"/>
          <a:ext cx="143864" cy="1803101"/>
        </a:xfrm>
        <a:custGeom>
          <a:avLst/>
          <a:gdLst/>
          <a:ahLst/>
          <a:cxnLst/>
          <a:rect l="0" t="0" r="0" b="0"/>
          <a:pathLst>
            <a:path>
              <a:moveTo>
                <a:pt x="0" y="0"/>
              </a:moveTo>
              <a:lnTo>
                <a:pt x="0" y="1803101"/>
              </a:lnTo>
              <a:lnTo>
                <a:pt x="143864" y="1803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00D7E0-6B31-4E4E-80F8-38A000D39C99}">
      <dsp:nvSpPr>
        <dsp:cNvPr id="0" name=""/>
        <dsp:cNvSpPr/>
      </dsp:nvSpPr>
      <dsp:spPr>
        <a:xfrm>
          <a:off x="6360878" y="1161647"/>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722B1F-9D01-429E-9F67-CC6F976DEBBF}">
      <dsp:nvSpPr>
        <dsp:cNvPr id="0" name=""/>
        <dsp:cNvSpPr/>
      </dsp:nvSpPr>
      <dsp:spPr>
        <a:xfrm>
          <a:off x="6360878" y="1161647"/>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EE48AB-FD0F-4BD5-BAB6-EAF7A17809DB}">
      <dsp:nvSpPr>
        <dsp:cNvPr id="0" name=""/>
        <dsp:cNvSpPr/>
      </dsp:nvSpPr>
      <dsp:spPr>
        <a:xfrm>
          <a:off x="4773573" y="480688"/>
          <a:ext cx="1970943" cy="201410"/>
        </a:xfrm>
        <a:custGeom>
          <a:avLst/>
          <a:gdLst/>
          <a:ahLst/>
          <a:cxnLst/>
          <a:rect l="0" t="0" r="0" b="0"/>
          <a:pathLst>
            <a:path>
              <a:moveTo>
                <a:pt x="0" y="0"/>
              </a:moveTo>
              <a:lnTo>
                <a:pt x="0" y="100705"/>
              </a:lnTo>
              <a:lnTo>
                <a:pt x="1970943" y="100705"/>
              </a:lnTo>
              <a:lnTo>
                <a:pt x="1970943"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9FF0DF-1D1E-4043-8A65-74F4BFFBCD39}">
      <dsp:nvSpPr>
        <dsp:cNvPr id="0" name=""/>
        <dsp:cNvSpPr/>
      </dsp:nvSpPr>
      <dsp:spPr>
        <a:xfrm>
          <a:off x="5200371" y="1161647"/>
          <a:ext cx="143864" cy="2484060"/>
        </a:xfrm>
        <a:custGeom>
          <a:avLst/>
          <a:gdLst/>
          <a:ahLst/>
          <a:cxnLst/>
          <a:rect l="0" t="0" r="0" b="0"/>
          <a:pathLst>
            <a:path>
              <a:moveTo>
                <a:pt x="0" y="0"/>
              </a:moveTo>
              <a:lnTo>
                <a:pt x="0" y="2484060"/>
              </a:lnTo>
              <a:lnTo>
                <a:pt x="143864" y="248406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58E196-4DE5-4564-AC8C-D4F8A8B02FA0}">
      <dsp:nvSpPr>
        <dsp:cNvPr id="0" name=""/>
        <dsp:cNvSpPr/>
      </dsp:nvSpPr>
      <dsp:spPr>
        <a:xfrm>
          <a:off x="5200371" y="1161647"/>
          <a:ext cx="143864" cy="1803101"/>
        </a:xfrm>
        <a:custGeom>
          <a:avLst/>
          <a:gdLst/>
          <a:ahLst/>
          <a:cxnLst/>
          <a:rect l="0" t="0" r="0" b="0"/>
          <a:pathLst>
            <a:path>
              <a:moveTo>
                <a:pt x="0" y="0"/>
              </a:moveTo>
              <a:lnTo>
                <a:pt x="0" y="1803101"/>
              </a:lnTo>
              <a:lnTo>
                <a:pt x="143864" y="1803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8F6C23-9020-40B4-BC47-41C3AA44B927}">
      <dsp:nvSpPr>
        <dsp:cNvPr id="0" name=""/>
        <dsp:cNvSpPr/>
      </dsp:nvSpPr>
      <dsp:spPr>
        <a:xfrm>
          <a:off x="5200371" y="1161647"/>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047B91-2798-479C-8B12-5996406CEABB}">
      <dsp:nvSpPr>
        <dsp:cNvPr id="0" name=""/>
        <dsp:cNvSpPr/>
      </dsp:nvSpPr>
      <dsp:spPr>
        <a:xfrm>
          <a:off x="5200371" y="1161647"/>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DCC66A-A662-4FE9-8DA8-29FA8CE6844A}">
      <dsp:nvSpPr>
        <dsp:cNvPr id="0" name=""/>
        <dsp:cNvSpPr/>
      </dsp:nvSpPr>
      <dsp:spPr>
        <a:xfrm>
          <a:off x="4773573" y="480688"/>
          <a:ext cx="810436" cy="201410"/>
        </a:xfrm>
        <a:custGeom>
          <a:avLst/>
          <a:gdLst/>
          <a:ahLst/>
          <a:cxnLst/>
          <a:rect l="0" t="0" r="0" b="0"/>
          <a:pathLst>
            <a:path>
              <a:moveTo>
                <a:pt x="0" y="0"/>
              </a:moveTo>
              <a:lnTo>
                <a:pt x="0" y="100705"/>
              </a:lnTo>
              <a:lnTo>
                <a:pt x="810436" y="100705"/>
              </a:lnTo>
              <a:lnTo>
                <a:pt x="810436"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03B647-472A-4E94-A1F0-221B1A72FE4C}">
      <dsp:nvSpPr>
        <dsp:cNvPr id="0" name=""/>
        <dsp:cNvSpPr/>
      </dsp:nvSpPr>
      <dsp:spPr>
        <a:xfrm>
          <a:off x="2802630" y="1161647"/>
          <a:ext cx="1860647" cy="201410"/>
        </a:xfrm>
        <a:custGeom>
          <a:avLst/>
          <a:gdLst/>
          <a:ahLst/>
          <a:cxnLst/>
          <a:rect l="0" t="0" r="0" b="0"/>
          <a:pathLst>
            <a:path>
              <a:moveTo>
                <a:pt x="0" y="0"/>
              </a:moveTo>
              <a:lnTo>
                <a:pt x="0" y="100705"/>
              </a:lnTo>
              <a:lnTo>
                <a:pt x="1860647" y="100705"/>
              </a:lnTo>
              <a:lnTo>
                <a:pt x="1860647"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6AE1E0-630D-42C9-86D8-8B0C8CBAD596}">
      <dsp:nvSpPr>
        <dsp:cNvPr id="0" name=""/>
        <dsp:cNvSpPr/>
      </dsp:nvSpPr>
      <dsp:spPr>
        <a:xfrm>
          <a:off x="3119132" y="2523564"/>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502B19-11CF-4941-9D3A-BF91BD9A2BCE}">
      <dsp:nvSpPr>
        <dsp:cNvPr id="0" name=""/>
        <dsp:cNvSpPr/>
      </dsp:nvSpPr>
      <dsp:spPr>
        <a:xfrm>
          <a:off x="3119132" y="2523564"/>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65BABF-B30C-418A-900F-4DA8688D6E1E}">
      <dsp:nvSpPr>
        <dsp:cNvPr id="0" name=""/>
        <dsp:cNvSpPr/>
      </dsp:nvSpPr>
      <dsp:spPr>
        <a:xfrm>
          <a:off x="3457050" y="1842605"/>
          <a:ext cx="91440" cy="201410"/>
        </a:xfrm>
        <a:custGeom>
          <a:avLst/>
          <a:gdLst/>
          <a:ahLst/>
          <a:cxnLst/>
          <a:rect l="0" t="0" r="0" b="0"/>
          <a:pathLst>
            <a:path>
              <a:moveTo>
                <a:pt x="45720" y="0"/>
              </a:moveTo>
              <a:lnTo>
                <a:pt x="45720"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3D7891-C72B-46ED-96C3-E2706F0BBA9E}">
      <dsp:nvSpPr>
        <dsp:cNvPr id="0" name=""/>
        <dsp:cNvSpPr/>
      </dsp:nvSpPr>
      <dsp:spPr>
        <a:xfrm>
          <a:off x="2802630" y="1161647"/>
          <a:ext cx="700140" cy="201410"/>
        </a:xfrm>
        <a:custGeom>
          <a:avLst/>
          <a:gdLst/>
          <a:ahLst/>
          <a:cxnLst/>
          <a:rect l="0" t="0" r="0" b="0"/>
          <a:pathLst>
            <a:path>
              <a:moveTo>
                <a:pt x="0" y="0"/>
              </a:moveTo>
              <a:lnTo>
                <a:pt x="0" y="100705"/>
              </a:lnTo>
              <a:lnTo>
                <a:pt x="700140" y="100705"/>
              </a:lnTo>
              <a:lnTo>
                <a:pt x="700140"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37F4F2-CE4F-4E3C-8B68-53135F0EA996}">
      <dsp:nvSpPr>
        <dsp:cNvPr id="0" name=""/>
        <dsp:cNvSpPr/>
      </dsp:nvSpPr>
      <dsp:spPr>
        <a:xfrm>
          <a:off x="1718851" y="1842605"/>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6E1B10-BE4C-48B5-90CD-627CC203A862}">
      <dsp:nvSpPr>
        <dsp:cNvPr id="0" name=""/>
        <dsp:cNvSpPr/>
      </dsp:nvSpPr>
      <dsp:spPr>
        <a:xfrm>
          <a:off x="1718851" y="1842605"/>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79A4D2-225F-4B08-86EC-E65F7E1D0D43}">
      <dsp:nvSpPr>
        <dsp:cNvPr id="0" name=""/>
        <dsp:cNvSpPr/>
      </dsp:nvSpPr>
      <dsp:spPr>
        <a:xfrm>
          <a:off x="2102489" y="1161647"/>
          <a:ext cx="700140" cy="201410"/>
        </a:xfrm>
        <a:custGeom>
          <a:avLst/>
          <a:gdLst/>
          <a:ahLst/>
          <a:cxnLst/>
          <a:rect l="0" t="0" r="0" b="0"/>
          <a:pathLst>
            <a:path>
              <a:moveTo>
                <a:pt x="700140" y="0"/>
              </a:moveTo>
              <a:lnTo>
                <a:pt x="700140" y="100705"/>
              </a:lnTo>
              <a:lnTo>
                <a:pt x="0" y="100705"/>
              </a:lnTo>
              <a:lnTo>
                <a:pt x="0"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335C28-8120-40A8-B5A8-864A7D9F3CF2}">
      <dsp:nvSpPr>
        <dsp:cNvPr id="0" name=""/>
        <dsp:cNvSpPr/>
      </dsp:nvSpPr>
      <dsp:spPr>
        <a:xfrm>
          <a:off x="558344" y="1842605"/>
          <a:ext cx="143864" cy="1803101"/>
        </a:xfrm>
        <a:custGeom>
          <a:avLst/>
          <a:gdLst/>
          <a:ahLst/>
          <a:cxnLst/>
          <a:rect l="0" t="0" r="0" b="0"/>
          <a:pathLst>
            <a:path>
              <a:moveTo>
                <a:pt x="0" y="0"/>
              </a:moveTo>
              <a:lnTo>
                <a:pt x="0" y="1803101"/>
              </a:lnTo>
              <a:lnTo>
                <a:pt x="143864" y="18031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2CE13F-4544-4F2C-926F-17EC00646E83}">
      <dsp:nvSpPr>
        <dsp:cNvPr id="0" name=""/>
        <dsp:cNvSpPr/>
      </dsp:nvSpPr>
      <dsp:spPr>
        <a:xfrm>
          <a:off x="558344" y="1842605"/>
          <a:ext cx="143864" cy="1122142"/>
        </a:xfrm>
        <a:custGeom>
          <a:avLst/>
          <a:gdLst/>
          <a:ahLst/>
          <a:cxnLst/>
          <a:rect l="0" t="0" r="0" b="0"/>
          <a:pathLst>
            <a:path>
              <a:moveTo>
                <a:pt x="0" y="0"/>
              </a:moveTo>
              <a:lnTo>
                <a:pt x="0" y="1122142"/>
              </a:lnTo>
              <a:lnTo>
                <a:pt x="143864" y="112214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8F9079-6492-47E4-9E59-3B70C815BE8D}">
      <dsp:nvSpPr>
        <dsp:cNvPr id="0" name=""/>
        <dsp:cNvSpPr/>
      </dsp:nvSpPr>
      <dsp:spPr>
        <a:xfrm>
          <a:off x="558344" y="1842605"/>
          <a:ext cx="143864" cy="441184"/>
        </a:xfrm>
        <a:custGeom>
          <a:avLst/>
          <a:gdLst/>
          <a:ahLst/>
          <a:cxnLst/>
          <a:rect l="0" t="0" r="0" b="0"/>
          <a:pathLst>
            <a:path>
              <a:moveTo>
                <a:pt x="0" y="0"/>
              </a:moveTo>
              <a:lnTo>
                <a:pt x="0" y="441184"/>
              </a:lnTo>
              <a:lnTo>
                <a:pt x="143864" y="4411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30EDD4-F7B0-45F3-8831-E2947ED673DA}">
      <dsp:nvSpPr>
        <dsp:cNvPr id="0" name=""/>
        <dsp:cNvSpPr/>
      </dsp:nvSpPr>
      <dsp:spPr>
        <a:xfrm>
          <a:off x="941982" y="1161647"/>
          <a:ext cx="1860647" cy="201410"/>
        </a:xfrm>
        <a:custGeom>
          <a:avLst/>
          <a:gdLst/>
          <a:ahLst/>
          <a:cxnLst/>
          <a:rect l="0" t="0" r="0" b="0"/>
          <a:pathLst>
            <a:path>
              <a:moveTo>
                <a:pt x="1860647" y="0"/>
              </a:moveTo>
              <a:lnTo>
                <a:pt x="1860647" y="100705"/>
              </a:lnTo>
              <a:lnTo>
                <a:pt x="0" y="100705"/>
              </a:lnTo>
              <a:lnTo>
                <a:pt x="0" y="20141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3DEE66-C6E5-493A-B6AC-E22C23CDD9FA}">
      <dsp:nvSpPr>
        <dsp:cNvPr id="0" name=""/>
        <dsp:cNvSpPr/>
      </dsp:nvSpPr>
      <dsp:spPr>
        <a:xfrm>
          <a:off x="2802630" y="480688"/>
          <a:ext cx="1970943" cy="201410"/>
        </a:xfrm>
        <a:custGeom>
          <a:avLst/>
          <a:gdLst/>
          <a:ahLst/>
          <a:cxnLst/>
          <a:rect l="0" t="0" r="0" b="0"/>
          <a:pathLst>
            <a:path>
              <a:moveTo>
                <a:pt x="1970943" y="0"/>
              </a:moveTo>
              <a:lnTo>
                <a:pt x="1970943" y="100705"/>
              </a:lnTo>
              <a:lnTo>
                <a:pt x="0" y="100705"/>
              </a:lnTo>
              <a:lnTo>
                <a:pt x="0" y="20141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E18580-9DDD-4A15-B683-F8A61466BB6F}">
      <dsp:nvSpPr>
        <dsp:cNvPr id="0" name=""/>
        <dsp:cNvSpPr/>
      </dsp:nvSpPr>
      <dsp:spPr>
        <a:xfrm>
          <a:off x="4294025" y="1140"/>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Empleado</a:t>
          </a:r>
        </a:p>
      </dsp:txBody>
      <dsp:txXfrm>
        <a:off x="4294025" y="1140"/>
        <a:ext cx="959096" cy="479548"/>
      </dsp:txXfrm>
    </dsp:sp>
    <dsp:sp modelId="{E7B094AA-F229-45B1-8E77-7BD1518AA1DC}">
      <dsp:nvSpPr>
        <dsp:cNvPr id="0" name=""/>
        <dsp:cNvSpPr/>
      </dsp:nvSpPr>
      <dsp:spPr>
        <a:xfrm>
          <a:off x="2323081"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Datos Personales</a:t>
          </a:r>
        </a:p>
      </dsp:txBody>
      <dsp:txXfrm>
        <a:off x="2323081" y="682099"/>
        <a:ext cx="959096" cy="479548"/>
      </dsp:txXfrm>
    </dsp:sp>
    <dsp:sp modelId="{87DE9B4A-E220-40A8-9018-6C036125D819}">
      <dsp:nvSpPr>
        <dsp:cNvPr id="0" name=""/>
        <dsp:cNvSpPr/>
      </dsp:nvSpPr>
      <dsp:spPr>
        <a:xfrm>
          <a:off x="462434"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 Completo</a:t>
          </a:r>
        </a:p>
      </dsp:txBody>
      <dsp:txXfrm>
        <a:off x="462434" y="1363057"/>
        <a:ext cx="959096" cy="479548"/>
      </dsp:txXfrm>
    </dsp:sp>
    <dsp:sp modelId="{67970E88-E930-4727-B0EE-913B365240C9}">
      <dsp:nvSpPr>
        <dsp:cNvPr id="0" name=""/>
        <dsp:cNvSpPr/>
      </dsp:nvSpPr>
      <dsp:spPr>
        <a:xfrm>
          <a:off x="702208"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Apellido paterno</a:t>
          </a:r>
        </a:p>
      </dsp:txBody>
      <dsp:txXfrm>
        <a:off x="702208" y="2044016"/>
        <a:ext cx="959096" cy="479548"/>
      </dsp:txXfrm>
    </dsp:sp>
    <dsp:sp modelId="{B0D3B13C-7109-44F9-9369-69A1CEF97A24}">
      <dsp:nvSpPr>
        <dsp:cNvPr id="0" name=""/>
        <dsp:cNvSpPr/>
      </dsp:nvSpPr>
      <dsp:spPr>
        <a:xfrm>
          <a:off x="702208"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Apellido materno</a:t>
          </a:r>
        </a:p>
      </dsp:txBody>
      <dsp:txXfrm>
        <a:off x="702208" y="2724974"/>
        <a:ext cx="959096" cy="479548"/>
      </dsp:txXfrm>
    </dsp:sp>
    <dsp:sp modelId="{60937D03-8BD5-4828-B344-744E559A75A0}">
      <dsp:nvSpPr>
        <dsp:cNvPr id="0" name=""/>
        <dsp:cNvSpPr/>
      </dsp:nvSpPr>
      <dsp:spPr>
        <a:xfrm>
          <a:off x="702208" y="3405933"/>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a:t>
          </a:r>
        </a:p>
      </dsp:txBody>
      <dsp:txXfrm>
        <a:off x="702208" y="3405933"/>
        <a:ext cx="959096" cy="479548"/>
      </dsp:txXfrm>
    </dsp:sp>
    <dsp:sp modelId="{08C6A750-662F-4023-8124-B0F4056EABAC}">
      <dsp:nvSpPr>
        <dsp:cNvPr id="0" name=""/>
        <dsp:cNvSpPr/>
      </dsp:nvSpPr>
      <dsp:spPr>
        <a:xfrm>
          <a:off x="1622941"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Documento identificativo</a:t>
          </a:r>
        </a:p>
      </dsp:txBody>
      <dsp:txXfrm>
        <a:off x="1622941" y="1363057"/>
        <a:ext cx="959096" cy="479548"/>
      </dsp:txXfrm>
    </dsp:sp>
    <dsp:sp modelId="{961892F3-4FE9-432B-BB45-F6B4D2ACC3D0}">
      <dsp:nvSpPr>
        <dsp:cNvPr id="0" name=""/>
        <dsp:cNvSpPr/>
      </dsp:nvSpPr>
      <dsp:spPr>
        <a:xfrm>
          <a:off x="1862715"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Número</a:t>
          </a:r>
        </a:p>
      </dsp:txBody>
      <dsp:txXfrm>
        <a:off x="1862715" y="2044016"/>
        <a:ext cx="959096" cy="479548"/>
      </dsp:txXfrm>
    </dsp:sp>
    <dsp:sp modelId="{198E5EA4-319B-44F7-AD99-0A4101A5EB74}">
      <dsp:nvSpPr>
        <dsp:cNvPr id="0" name=""/>
        <dsp:cNvSpPr/>
      </dsp:nvSpPr>
      <dsp:spPr>
        <a:xfrm>
          <a:off x="1862715"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Tipo de documento</a:t>
          </a:r>
        </a:p>
      </dsp:txBody>
      <dsp:txXfrm>
        <a:off x="1862715" y="2724974"/>
        <a:ext cx="959096" cy="479548"/>
      </dsp:txXfrm>
    </dsp:sp>
    <dsp:sp modelId="{1E04214F-155E-4094-B184-EC1A507B1CFA}">
      <dsp:nvSpPr>
        <dsp:cNvPr id="0" name=""/>
        <dsp:cNvSpPr/>
      </dsp:nvSpPr>
      <dsp:spPr>
        <a:xfrm>
          <a:off x="3023222"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Fecha de nacimiento</a:t>
          </a:r>
        </a:p>
      </dsp:txBody>
      <dsp:txXfrm>
        <a:off x="3023222" y="1363057"/>
        <a:ext cx="959096" cy="479548"/>
      </dsp:txXfrm>
    </dsp:sp>
    <dsp:sp modelId="{12B5ACF3-C538-4262-9C10-10279204D8D0}">
      <dsp:nvSpPr>
        <dsp:cNvPr id="0" name=""/>
        <dsp:cNvSpPr/>
      </dsp:nvSpPr>
      <dsp:spPr>
        <a:xfrm>
          <a:off x="3023222"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Lugar de nacimiento</a:t>
          </a:r>
        </a:p>
      </dsp:txBody>
      <dsp:txXfrm>
        <a:off x="3023222" y="2044016"/>
        <a:ext cx="959096" cy="479548"/>
      </dsp:txXfrm>
    </dsp:sp>
    <dsp:sp modelId="{10B82854-D3C5-4399-BD9F-58023C7CFD6A}">
      <dsp:nvSpPr>
        <dsp:cNvPr id="0" name=""/>
        <dsp:cNvSpPr/>
      </dsp:nvSpPr>
      <dsp:spPr>
        <a:xfrm>
          <a:off x="3262996"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Provincia</a:t>
          </a:r>
        </a:p>
      </dsp:txBody>
      <dsp:txXfrm>
        <a:off x="3262996" y="2724974"/>
        <a:ext cx="959096" cy="479548"/>
      </dsp:txXfrm>
    </dsp:sp>
    <dsp:sp modelId="{BBADCD56-9112-43E3-9A7D-E7BB8942B8A4}">
      <dsp:nvSpPr>
        <dsp:cNvPr id="0" name=""/>
        <dsp:cNvSpPr/>
      </dsp:nvSpPr>
      <dsp:spPr>
        <a:xfrm>
          <a:off x="3262996" y="3405933"/>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Ciudad</a:t>
          </a:r>
        </a:p>
      </dsp:txBody>
      <dsp:txXfrm>
        <a:off x="3262996" y="3405933"/>
        <a:ext cx="959096" cy="479548"/>
      </dsp:txXfrm>
    </dsp:sp>
    <dsp:sp modelId="{2FE28367-5023-44C6-93EA-DF579216F922}">
      <dsp:nvSpPr>
        <dsp:cNvPr id="0" name=""/>
        <dsp:cNvSpPr/>
      </dsp:nvSpPr>
      <dsp:spPr>
        <a:xfrm>
          <a:off x="4183729"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Sexo</a:t>
          </a:r>
        </a:p>
      </dsp:txBody>
      <dsp:txXfrm>
        <a:off x="4183729" y="1363057"/>
        <a:ext cx="959096" cy="479548"/>
      </dsp:txXfrm>
    </dsp:sp>
    <dsp:sp modelId="{7B4BF868-D05D-4FDD-B124-1F0239B0C9D9}">
      <dsp:nvSpPr>
        <dsp:cNvPr id="0" name=""/>
        <dsp:cNvSpPr/>
      </dsp:nvSpPr>
      <dsp:spPr>
        <a:xfrm>
          <a:off x="5104461"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Cargo</a:t>
          </a:r>
        </a:p>
      </dsp:txBody>
      <dsp:txXfrm>
        <a:off x="5104461" y="682099"/>
        <a:ext cx="959096" cy="479548"/>
      </dsp:txXfrm>
    </dsp:sp>
    <dsp:sp modelId="{F7B0BAE7-4C64-4EB2-AA81-2281BCF228F9}">
      <dsp:nvSpPr>
        <dsp:cNvPr id="0" name=""/>
        <dsp:cNvSpPr/>
      </dsp:nvSpPr>
      <dsp:spPr>
        <a:xfrm>
          <a:off x="5344236"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Nombre Cargo</a:t>
          </a:r>
        </a:p>
      </dsp:txBody>
      <dsp:txXfrm>
        <a:off x="5344236" y="1363057"/>
        <a:ext cx="959096" cy="479548"/>
      </dsp:txXfrm>
    </dsp:sp>
    <dsp:sp modelId="{C8179265-22A5-4FE2-9386-743F5409F94D}">
      <dsp:nvSpPr>
        <dsp:cNvPr id="0" name=""/>
        <dsp:cNvSpPr/>
      </dsp:nvSpPr>
      <dsp:spPr>
        <a:xfrm>
          <a:off x="5344236"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División</a:t>
          </a:r>
        </a:p>
      </dsp:txBody>
      <dsp:txXfrm>
        <a:off x="5344236" y="2044016"/>
        <a:ext cx="959096" cy="479548"/>
      </dsp:txXfrm>
    </dsp:sp>
    <dsp:sp modelId="{C0F321B2-3E97-4B1D-A8FA-2B7C8D062D82}">
      <dsp:nvSpPr>
        <dsp:cNvPr id="0" name=""/>
        <dsp:cNvSpPr/>
      </dsp:nvSpPr>
      <dsp:spPr>
        <a:xfrm>
          <a:off x="5344236"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Departamento</a:t>
          </a:r>
        </a:p>
      </dsp:txBody>
      <dsp:txXfrm>
        <a:off x="5344236" y="2724974"/>
        <a:ext cx="959096" cy="479548"/>
      </dsp:txXfrm>
    </dsp:sp>
    <dsp:sp modelId="{63B669F0-D077-45A7-ADD0-1B93CCA97A22}">
      <dsp:nvSpPr>
        <dsp:cNvPr id="0" name=""/>
        <dsp:cNvSpPr/>
      </dsp:nvSpPr>
      <dsp:spPr>
        <a:xfrm>
          <a:off x="5344236" y="3405933"/>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Antigüedad </a:t>
          </a:r>
        </a:p>
      </dsp:txBody>
      <dsp:txXfrm>
        <a:off x="5344236" y="3405933"/>
        <a:ext cx="959096" cy="479548"/>
      </dsp:txXfrm>
    </dsp:sp>
    <dsp:sp modelId="{961FCB01-893B-421D-AF97-97FEC3B2D941}">
      <dsp:nvSpPr>
        <dsp:cNvPr id="0" name=""/>
        <dsp:cNvSpPr/>
      </dsp:nvSpPr>
      <dsp:spPr>
        <a:xfrm>
          <a:off x="6264968" y="682099"/>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err="1"/>
            <a:t>Nomima</a:t>
          </a:r>
          <a:endParaRPr lang="es-ES" sz="1200" kern="1200" dirty="0"/>
        </a:p>
      </dsp:txBody>
      <dsp:txXfrm>
        <a:off x="6264968" y="682099"/>
        <a:ext cx="959096" cy="479548"/>
      </dsp:txXfrm>
    </dsp:sp>
    <dsp:sp modelId="{398BAA95-DA8E-45F0-A221-52A1637D5725}">
      <dsp:nvSpPr>
        <dsp:cNvPr id="0" name=""/>
        <dsp:cNvSpPr/>
      </dsp:nvSpPr>
      <dsp:spPr>
        <a:xfrm>
          <a:off x="6504742" y="1363057"/>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Tipo contrato</a:t>
          </a:r>
        </a:p>
      </dsp:txBody>
      <dsp:txXfrm>
        <a:off x="6504742" y="1363057"/>
        <a:ext cx="959096" cy="479548"/>
      </dsp:txXfrm>
    </dsp:sp>
    <dsp:sp modelId="{1EE126A6-96A6-4C97-ACB3-60B4160E01E5}">
      <dsp:nvSpPr>
        <dsp:cNvPr id="0" name=""/>
        <dsp:cNvSpPr/>
      </dsp:nvSpPr>
      <dsp:spPr>
        <a:xfrm>
          <a:off x="6504742" y="2044016"/>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Sueldo</a:t>
          </a:r>
        </a:p>
      </dsp:txBody>
      <dsp:txXfrm>
        <a:off x="6504742" y="2044016"/>
        <a:ext cx="959096" cy="479548"/>
      </dsp:txXfrm>
    </dsp:sp>
    <dsp:sp modelId="{FE320254-F946-46EA-8091-004CE55FEC43}">
      <dsp:nvSpPr>
        <dsp:cNvPr id="0" name=""/>
        <dsp:cNvSpPr/>
      </dsp:nvSpPr>
      <dsp:spPr>
        <a:xfrm>
          <a:off x="6504742" y="2724974"/>
          <a:ext cx="959096" cy="4795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s-ES" sz="1200" kern="1200" dirty="0"/>
            <a:t>Cuenta bancaria</a:t>
          </a:r>
        </a:p>
      </dsp:txBody>
      <dsp:txXfrm>
        <a:off x="6504742" y="2724974"/>
        <a:ext cx="959096" cy="479548"/>
      </dsp:txXfrm>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C7E01C-E147-458A-8CF0-0B4413F929E0}" type="datetimeFigureOut">
              <a:rPr lang="es-ES" smtClean="0"/>
              <a:t>26/3/20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AFA38B-0920-4C4E-9F99-3393C237C61C}" type="slidenum">
              <a:rPr lang="es-ES" smtClean="0"/>
              <a:t>‹Nº›</a:t>
            </a:fld>
            <a:endParaRPr lang="es-ES"/>
          </a:p>
        </p:txBody>
      </p:sp>
    </p:spTree>
    <p:extLst>
      <p:ext uri="{BB962C8B-B14F-4D97-AF65-F5344CB8AC3E}">
        <p14:creationId xmlns:p14="http://schemas.microsoft.com/office/powerpoint/2010/main" val="3897764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altLang="es-ES" dirty="0"/>
              <a:t>En febrero de 1998, nace el XML como un borrador para una recomendación del W3C.</a:t>
            </a:r>
          </a:p>
          <a:p>
            <a:endParaRPr lang="es-ES" dirty="0"/>
          </a:p>
          <a:p>
            <a:r>
              <a:rPr lang="es-ES" altLang="es-ES" dirty="0"/>
              <a:t>Extensible de una manera estándar, es decir, sin oportunidad de que una modificación lo convierta en incompatible. La solución es crear reglas, no etiquetas.</a:t>
            </a:r>
          </a:p>
          <a:p>
            <a:r>
              <a:rPr lang="es-ES" altLang="es-ES" dirty="0"/>
              <a:t>¿Acaso el SGML tiene complejidades no necesarias? No, el SGML es complejo porque es el “padre” de todos los lenguajes de marcaje (</a:t>
            </a:r>
            <a:r>
              <a:rPr lang="es-ES" altLang="es-ES" dirty="0" err="1"/>
              <a:t>markup</a:t>
            </a:r>
            <a:r>
              <a:rPr lang="es-ES" altLang="es-ES" dirty="0"/>
              <a:t>) incluyendo al XML, pero nuestra nueva alternativa no tiene que ser tan extenso.</a:t>
            </a:r>
          </a:p>
          <a:p>
            <a:endParaRPr lang="es-ES" dirty="0"/>
          </a:p>
          <a:p>
            <a:r>
              <a:rPr lang="es-ES" altLang="es-ES" dirty="0"/>
              <a:t>El código inválido no es culpa del HTML sino de la falta de verificación formal durante su creación y lectura. Veremos como el XML resuelve este problema. Es como cuando usan Basic vs Pascal, no es culpa de Basic que la gente escriba código mal con él, simplemente que favorece la creación de código incorrecto.</a:t>
            </a:r>
          </a:p>
          <a:p>
            <a:r>
              <a:rPr lang="es-ES" altLang="es-ES" dirty="0"/>
              <a:t>Escribir HTML, igual que cualquier trabajo de programación, requiere que se pueda reciclar código de manera limpia y lo más </a:t>
            </a:r>
            <a:r>
              <a:rPr lang="es-ES" altLang="es-ES" dirty="0" err="1"/>
              <a:t>automatizadamente</a:t>
            </a:r>
            <a:r>
              <a:rPr lang="es-ES" altLang="es-ES" dirty="0"/>
              <a:t> posible. Es posible usar herramientas externas para lograrlo con HTML, pero el XML (como veremos más adelante) lo facilita.</a:t>
            </a:r>
          </a:p>
          <a:p>
            <a:r>
              <a:rPr lang="es-ES" altLang="es-ES" dirty="0"/>
              <a:t> Es importante recordar que cuando se creo el HTML no se hizo como un mecanismo de diseño gráfico, sino como una herramienta de presentación de hipertexto, es decir solo describía el formato básico del texto y qué elementos del texto estaban relacionados (por hiperenlaces) con otros texto. Su propósito era describir el hipertexto de manera independiente de la plataforma.</a:t>
            </a:r>
          </a:p>
          <a:p>
            <a:endParaRPr lang="es-ES" altLang="es-ES" dirty="0"/>
          </a:p>
          <a:p>
            <a:endParaRPr lang="es-ES" altLang="es-ES" dirty="0"/>
          </a:p>
        </p:txBody>
      </p:sp>
      <p:sp>
        <p:nvSpPr>
          <p:cNvPr id="4" name="3 Marcador de número de diapositiva"/>
          <p:cNvSpPr>
            <a:spLocks noGrp="1"/>
          </p:cNvSpPr>
          <p:nvPr>
            <p:ph type="sldNum" sz="quarter" idx="10"/>
          </p:nvPr>
        </p:nvSpPr>
        <p:spPr/>
        <p:txBody>
          <a:bodyPr/>
          <a:lstStyle/>
          <a:p>
            <a:fld id="{88AFA38B-0920-4C4E-9F99-3393C237C61C}" type="slidenum">
              <a:rPr lang="es-ES" smtClean="0"/>
              <a:t>4</a:t>
            </a:fld>
            <a:endParaRPr lang="es-ES"/>
          </a:p>
        </p:txBody>
      </p:sp>
    </p:spTree>
    <p:extLst>
      <p:ext uri="{BB962C8B-B14F-4D97-AF65-F5344CB8AC3E}">
        <p14:creationId xmlns:p14="http://schemas.microsoft.com/office/powerpoint/2010/main" val="1217484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CC05BB-982F-49EF-8509-093AA628F460}" type="slidenum">
              <a:rPr lang="es-ES" altLang="es-ES"/>
              <a:pPr/>
              <a:t>6</a:t>
            </a:fld>
            <a:endParaRPr lang="es-ES" altLang="es-E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s-ES" altLang="es-ES"/>
              <a:t>Es un metalenguaje, no especifica el marcaje (las etiquetas) sino las reglas que gobiernan a las etiquetas.</a:t>
            </a:r>
          </a:p>
          <a:p>
            <a:r>
              <a:rPr lang="es-ES" altLang="es-ES"/>
              <a:t>No define lenguajes imperativos (como la mayoría de los lenguajes de programación) sino declarativos, trata de lenguajes que dicen “cómo” son las cosas, no qué hacen.</a:t>
            </a:r>
          </a:p>
          <a:p>
            <a:r>
              <a:rPr lang="es-ES" altLang="es-ES"/>
              <a:t>Si es fácil construir herrmientas para procesar XML entonces las herramientas serán muy baratas. Algunas serán libres.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8B8AD2-DB15-4A8E-A74A-DD718B5B744A}" type="slidenum">
              <a:rPr lang="es-ES" altLang="es-ES"/>
              <a:pPr/>
              <a:t>8</a:t>
            </a:fld>
            <a:endParaRPr lang="es-ES" altLang="es-E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r>
              <a:rPr lang="es-MX" altLang="es-ES"/>
              <a:t>Quizás no sea tan obvio, pero además de hacer posible la publicación sin importar le medio (periódico, revista, página Web, generación de voz, etc.), el XML permite a miembors de una industria hacer intercambio de datos usando DTDs o esquemas comunes. También se puede usar para mejorar la calidad de las búsquedas de informació, porque ahora los documentos dan </a:t>
            </a:r>
            <a:r>
              <a:rPr lang="es-MX" altLang="es-ES" b="1"/>
              <a:t>significado</a:t>
            </a:r>
            <a:r>
              <a:rPr lang="es-MX" altLang="es-ES"/>
              <a:t> a cada una de sus partes; es decir proporciona información de su propia información (metdatos), ya no son más un depósito de texto e imágenes. Otro efecto colateral de que el XML sea tan simple es que el software de procesamiento es muy simple de crear y por tanto barato.</a:t>
            </a:r>
          </a:p>
          <a:p>
            <a:endParaRPr lang="es-ES" alt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s-ES" dirty="0"/>
              <a:t>Ver la idea en mi cuadernito de notas.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s-ES" dirty="0"/>
              <a:t>Ver la idea en mi cuadernito de notas.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pic>
        <p:nvPicPr>
          <p:cNvPr id="4" name="Picture 49" descr="U1 copi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0525" y="203200"/>
            <a:ext cx="1398588" cy="982663"/>
          </a:xfrm>
          <a:prstGeom prst="rect">
            <a:avLst/>
          </a:prstGeom>
          <a:noFill/>
          <a:ln w="9525">
            <a:noFill/>
            <a:miter lim="800000"/>
            <a:headEnd/>
            <a:tailEnd/>
          </a:ln>
        </p:spPr>
      </p:pic>
      <p:pic>
        <p:nvPicPr>
          <p:cNvPr id="5" name="Picture 5" descr="logo-urjc"/>
          <p:cNvPicPr>
            <a:picLocks noChangeAspect="1" noChangeArrowheads="1"/>
          </p:cNvPicPr>
          <p:nvPr/>
        </p:nvPicPr>
        <p:blipFill>
          <a:blip r:embed="rId3" cstate="print"/>
          <a:srcRect/>
          <a:stretch>
            <a:fillRect/>
          </a:stretch>
        </p:blipFill>
        <p:spPr bwMode="auto">
          <a:xfrm>
            <a:off x="7096125" y="328613"/>
            <a:ext cx="1803400" cy="700087"/>
          </a:xfrm>
          <a:prstGeom prst="rect">
            <a:avLst/>
          </a:prstGeom>
          <a:noFill/>
          <a:ln w="9525">
            <a:noFill/>
            <a:miter lim="800000"/>
            <a:headEnd/>
            <a:tailEnd/>
          </a:ln>
        </p:spPr>
      </p:pic>
      <p:sp>
        <p:nvSpPr>
          <p:cNvPr id="6" name="5 Rectángulo"/>
          <p:cNvSpPr/>
          <p:nvPr/>
        </p:nvSpPr>
        <p:spPr>
          <a:xfrm>
            <a:off x="199840" y="1395168"/>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prstClr val="white"/>
              </a:solidFill>
            </a:endParaRPr>
          </a:p>
        </p:txBody>
      </p:sp>
      <p:sp>
        <p:nvSpPr>
          <p:cNvPr id="321538" name="Rectangle 72"/>
          <p:cNvSpPr>
            <a:spLocks noGrp="1" noChangeArrowheads="1"/>
          </p:cNvSpPr>
          <p:nvPr>
            <p:ph type="ctrTitle"/>
          </p:nvPr>
        </p:nvSpPr>
        <p:spPr>
          <a:xfrm>
            <a:off x="685800" y="2754313"/>
            <a:ext cx="7772400" cy="1470025"/>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w="9525" algn="ctr">
            <a:solidFill>
              <a:schemeClr val="bg1"/>
            </a:solidFill>
            <a:miter lim="800000"/>
            <a:headEnd/>
            <a:tailEnd/>
          </a:ln>
          <a:effectLst>
            <a:prstShdw prst="shdw17" dist="17961" dir="13500000">
              <a:schemeClr val="bg1"/>
            </a:prstShdw>
          </a:effectLst>
        </p:spPr>
        <p:txBody>
          <a:bodyPr vert="horz" wrap="square" lIns="91440" tIns="45720" rIns="91440" bIns="45720" numCol="1" anchor="t" anchorCtr="0" compatLnSpc="1">
            <a:prstTxWarp prst="textNoShape">
              <a:avLst/>
            </a:prstTxWarp>
            <a:normAutofit fontScale="90000"/>
          </a:bodyPr>
          <a:lstStyle>
            <a:lvl1pPr algn="r" rtl="0" eaLnBrk="1" fontAlgn="auto" hangingPunct="1">
              <a:spcBef>
                <a:spcPct val="20000"/>
              </a:spcBef>
              <a:spcAft>
                <a:spcPts val="0"/>
              </a:spcAft>
              <a:defRPr lang="es-ES" sz="3600" b="1">
                <a:solidFill>
                  <a:schemeClr val="tx2">
                    <a:satMod val="130000"/>
                  </a:schemeClr>
                </a:solidFill>
                <a:latin typeface="+mj-lt"/>
                <a:ea typeface="+mj-ea"/>
                <a:cs typeface="+mj-cs"/>
              </a:defRPr>
            </a:lvl1pPr>
          </a:lstStyle>
          <a:p>
            <a:r>
              <a:rPr lang="es-ES"/>
              <a:t>Haga clic para modificar el estilo de título del patrón</a:t>
            </a:r>
          </a:p>
        </p:txBody>
      </p:sp>
      <p:sp>
        <p:nvSpPr>
          <p:cNvPr id="7171" name="Rectangle 2"/>
          <p:cNvSpPr>
            <a:spLocks noGrp="1" noChangeArrowheads="1"/>
          </p:cNvSpPr>
          <p:nvPr>
            <p:ph type="subTitle" idx="1"/>
          </p:nvPr>
        </p:nvSpPr>
        <p:spPr>
          <a:xfrm>
            <a:off x="1352550" y="5432425"/>
            <a:ext cx="6400800" cy="957263"/>
          </a:xfrm>
          <a:prstGeom prst="bevel">
            <a:avLst>
              <a:gd name="adj" fmla="val 4801"/>
            </a:avLst>
          </a:prstGeom>
          <a:gradFill rotWithShape="1">
            <a:gsLst>
              <a:gs pos="0">
                <a:schemeClr val="bg1">
                  <a:alpha val="23000"/>
                </a:schemeClr>
              </a:gs>
              <a:gs pos="100000">
                <a:schemeClr val="bg1">
                  <a:gamma/>
                  <a:tint val="0"/>
                  <a:invGamma/>
                </a:schemeClr>
              </a:gs>
            </a:gsLst>
            <a:lin ang="5400000" scaled="1"/>
          </a:gradFill>
          <a:ln>
            <a:solidFill>
              <a:schemeClr val="bg1"/>
            </a:solidFill>
          </a:ln>
          <a:effectLst>
            <a:prstShdw prst="shdw17" dist="17961" dir="13500000">
              <a:schemeClr val="bg1"/>
            </a:prstShdw>
          </a:effectLst>
          <a:scene3d>
            <a:camera prst="orthographicFront"/>
            <a:lightRig rig="balanced" dir="t"/>
          </a:scene3d>
          <a:sp3d prstMaterial="plastic"/>
        </p:spPr>
        <p:txBody>
          <a:bodyPr/>
          <a:lstStyle>
            <a:lvl1pPr marL="0" indent="0" algn="ctr">
              <a:buClrTx/>
              <a:buSzTx/>
              <a:buFontTx/>
              <a:buNone/>
              <a:defRPr sz="1800" b="1">
                <a:solidFill>
                  <a:srgbClr val="666633"/>
                </a:solidFill>
              </a:defRPr>
            </a:lvl1pPr>
          </a:lstStyle>
          <a:p>
            <a:r>
              <a:rPr lang="es-ES"/>
              <a:t>Haga clic para modificar el estilo de subtítulo del patrón</a:t>
            </a:r>
          </a:p>
        </p:txBody>
      </p:sp>
    </p:spTree>
    <p:extLst>
      <p:ext uri="{BB962C8B-B14F-4D97-AF65-F5344CB8AC3E}">
        <p14:creationId xmlns:p14="http://schemas.microsoft.com/office/powerpoint/2010/main" val="127406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8807822"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pie de página"/>
          <p:cNvSpPr>
            <a:spLocks noGrp="1"/>
          </p:cNvSpPr>
          <p:nvPr>
            <p:ph type="ftr" sz="quarter" idx="10"/>
          </p:nvPr>
        </p:nvSpPr>
        <p:spPr/>
        <p:txBody>
          <a:bodyPr/>
          <a:lstStyle/>
          <a:p>
            <a:r>
              <a:rPr lang="es-ES"/>
              <a:t>XML Básico</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Tree>
    <p:extLst>
      <p:ext uri="{BB962C8B-B14F-4D97-AF65-F5344CB8AC3E}">
        <p14:creationId xmlns:p14="http://schemas.microsoft.com/office/powerpoint/2010/main" val="230894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3 Marcador de pie de página"/>
          <p:cNvSpPr>
            <a:spLocks noGrp="1"/>
          </p:cNvSpPr>
          <p:nvPr>
            <p:ph type="ftr" sz="quarter" idx="10"/>
          </p:nvPr>
        </p:nvSpPr>
        <p:spPr/>
        <p:txBody>
          <a:bodyPr/>
          <a:lstStyle/>
          <a:p>
            <a:r>
              <a:rPr lang="es-ES"/>
              <a:t>XML Básico</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
        <p:nvSpPr>
          <p:cNvPr id="6" name="2 Marcador de contenido"/>
          <p:cNvSpPr>
            <a:spLocks noGrp="1"/>
          </p:cNvSpPr>
          <p:nvPr>
            <p:ph idx="12"/>
          </p:nvPr>
        </p:nvSpPr>
        <p:spPr>
          <a:xfrm>
            <a:off x="4842063" y="57209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Tree>
    <p:extLst>
      <p:ext uri="{BB962C8B-B14F-4D97-AF65-F5344CB8AC3E}">
        <p14:creationId xmlns:p14="http://schemas.microsoft.com/office/powerpoint/2010/main" val="18908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a:xfrm>
            <a:off x="685800" y="6248400"/>
            <a:ext cx="1905000" cy="457200"/>
          </a:xfrm>
          <a:prstGeom prst="rect">
            <a:avLst/>
          </a:prstGeom>
        </p:spPr>
        <p:txBody>
          <a:bodyPr/>
          <a:lstStyle>
            <a:lvl1pPr>
              <a:defRPr/>
            </a:lvl1pPr>
          </a:lstStyle>
          <a:p>
            <a:endParaRPr lang="es-ES" altLang="es-ES"/>
          </a:p>
        </p:txBody>
      </p:sp>
      <p:sp>
        <p:nvSpPr>
          <p:cNvPr id="4" name="3 Marcador de pie de página"/>
          <p:cNvSpPr>
            <a:spLocks noGrp="1"/>
          </p:cNvSpPr>
          <p:nvPr>
            <p:ph type="ftr" sz="quarter" idx="11"/>
          </p:nvPr>
        </p:nvSpPr>
        <p:spPr/>
        <p:txBody>
          <a:bodyPr/>
          <a:lstStyle>
            <a:lvl1pPr>
              <a:defRPr/>
            </a:lvl1pPr>
          </a:lstStyle>
          <a:p>
            <a:r>
              <a:rPr lang="es-ES" altLang="es-ES"/>
              <a:t>XML Básico</a:t>
            </a:r>
          </a:p>
        </p:txBody>
      </p:sp>
      <p:sp>
        <p:nvSpPr>
          <p:cNvPr id="5" name="4 Marcador de número de diapositiva"/>
          <p:cNvSpPr>
            <a:spLocks noGrp="1"/>
          </p:cNvSpPr>
          <p:nvPr>
            <p:ph type="sldNum" sz="quarter" idx="12"/>
          </p:nvPr>
        </p:nvSpPr>
        <p:spPr/>
        <p:txBody>
          <a:bodyPr/>
          <a:lstStyle>
            <a:lvl1pPr>
              <a:defRPr/>
            </a:lvl1pPr>
          </a:lstStyle>
          <a:p>
            <a:fld id="{E5D40DD1-69EC-4279-A97A-D8F629604ABB}" type="slidenum">
              <a:rPr lang="es-ES" altLang="es-ES"/>
              <a:pPr/>
              <a:t>‹Nº›</a:t>
            </a:fld>
            <a:endParaRPr lang="es-ES" altLang="es-ES"/>
          </a:p>
        </p:txBody>
      </p:sp>
    </p:spTree>
    <p:extLst>
      <p:ext uri="{BB962C8B-B14F-4D97-AF65-F5344CB8AC3E}">
        <p14:creationId xmlns:p14="http://schemas.microsoft.com/office/powerpoint/2010/main" val="26373387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2"/>
          <p:cNvSpPr>
            <a:spLocks noGrp="1" noChangeArrowheads="1"/>
          </p:cNvSpPr>
          <p:nvPr>
            <p:ph type="body" idx="1"/>
          </p:nvPr>
        </p:nvSpPr>
        <p:spPr bwMode="auto">
          <a:xfrm>
            <a:off x="133166" y="441796"/>
            <a:ext cx="8836210" cy="5191125"/>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normAutofit/>
          </a:bodyPr>
          <a:lstStyle/>
          <a:p>
            <a:pPr lvl="0"/>
            <a:r>
              <a:rPr lang="es-ES" dirty="0" err="1"/>
              <a:t>Click</a:t>
            </a:r>
            <a:r>
              <a:rPr lang="es-ES" dirty="0"/>
              <a:t> </a:t>
            </a:r>
            <a:r>
              <a:rPr lang="es-ES" dirty="0" err="1"/>
              <a:t>to</a:t>
            </a:r>
            <a:r>
              <a:rPr lang="es-ES" dirty="0"/>
              <a:t> </a:t>
            </a:r>
            <a:r>
              <a:rPr lang="es-ES" dirty="0" err="1"/>
              <a:t>edit</a:t>
            </a:r>
            <a:r>
              <a:rPr lang="es-ES" dirty="0"/>
              <a:t> </a:t>
            </a:r>
            <a:r>
              <a:rPr lang="es-ES" dirty="0" err="1"/>
              <a:t>Master</a:t>
            </a:r>
            <a:r>
              <a:rPr lang="es-ES" dirty="0"/>
              <a:t> </a:t>
            </a:r>
            <a:r>
              <a:rPr lang="es-ES" dirty="0" err="1"/>
              <a:t>text</a:t>
            </a:r>
            <a:r>
              <a:rPr lang="es-ES" dirty="0"/>
              <a:t> </a:t>
            </a:r>
            <a:r>
              <a:rPr lang="es-ES" dirty="0" err="1"/>
              <a:t>styles</a:t>
            </a:r>
            <a:endParaRPr lang="es-ES" dirty="0"/>
          </a:p>
          <a:p>
            <a:pPr lvl="1"/>
            <a:r>
              <a:rPr lang="es-ES" dirty="0"/>
              <a:t>Second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Fifthvel</a:t>
            </a:r>
            <a:endParaRPr lang="es-ES" dirty="0"/>
          </a:p>
        </p:txBody>
      </p:sp>
      <p:sp>
        <p:nvSpPr>
          <p:cNvPr id="124976" name="Rectangle 48"/>
          <p:cNvSpPr>
            <a:spLocks noChangeArrowheads="1"/>
          </p:cNvSpPr>
          <p:nvPr/>
        </p:nvSpPr>
        <p:spPr bwMode="auto">
          <a:xfrm>
            <a:off x="163513" y="5715630"/>
            <a:ext cx="114935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a:solidFill>
                <a:prstClr val="black"/>
              </a:solidFill>
            </a:endParaRPr>
          </a:p>
        </p:txBody>
      </p:sp>
      <p:sp>
        <p:nvSpPr>
          <p:cNvPr id="124978" name="Rectangle 50"/>
          <p:cNvSpPr>
            <a:spLocks noChangeArrowheads="1"/>
          </p:cNvSpPr>
          <p:nvPr/>
        </p:nvSpPr>
        <p:spPr bwMode="auto">
          <a:xfrm>
            <a:off x="1371600" y="5742524"/>
            <a:ext cx="607060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sz="1400" b="1">
              <a:solidFill>
                <a:srgbClr val="91931B"/>
              </a:solidFill>
              <a:effectLst>
                <a:outerShdw blurRad="38100" dist="38100" dir="2700000" algn="tl">
                  <a:srgbClr val="C0C0C0"/>
                </a:outerShdw>
              </a:effectLst>
              <a:latin typeface="Sansumi-DemiBold" pitchFamily="2" charset="0"/>
            </a:endParaRPr>
          </a:p>
        </p:txBody>
      </p:sp>
      <p:sp>
        <p:nvSpPr>
          <p:cNvPr id="124979" name="Rectangle 51"/>
          <p:cNvSpPr>
            <a:spLocks noChangeArrowheads="1"/>
          </p:cNvSpPr>
          <p:nvPr/>
        </p:nvSpPr>
        <p:spPr bwMode="auto">
          <a:xfrm>
            <a:off x="7496175" y="5715630"/>
            <a:ext cx="1452563"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endParaRPr lang="es-ES" sz="1200" b="1">
              <a:solidFill>
                <a:srgbClr val="91931B"/>
              </a:solidFill>
              <a:latin typeface="Sansumi-DemiBold" pitchFamily="2" charset="0"/>
            </a:endParaRPr>
          </a:p>
        </p:txBody>
      </p:sp>
      <p:sp>
        <p:nvSpPr>
          <p:cNvPr id="124985" name="Line 57"/>
          <p:cNvSpPr>
            <a:spLocks noChangeShapeType="1"/>
          </p:cNvSpPr>
          <p:nvPr/>
        </p:nvSpPr>
        <p:spPr bwMode="auto">
          <a:xfrm>
            <a:off x="1239838" y="646334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6" name="Oval 58"/>
          <p:cNvSpPr>
            <a:spLocks noChangeAspect="1" noChangeArrowheads="1"/>
          </p:cNvSpPr>
          <p:nvPr/>
        </p:nvSpPr>
        <p:spPr bwMode="auto">
          <a:xfrm>
            <a:off x="12144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7" name="Oval 59"/>
          <p:cNvSpPr>
            <a:spLocks noChangeAspect="1" noChangeArrowheads="1"/>
          </p:cNvSpPr>
          <p:nvPr/>
        </p:nvSpPr>
        <p:spPr bwMode="auto">
          <a:xfrm>
            <a:off x="14303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8" name="Line 60"/>
          <p:cNvSpPr>
            <a:spLocks noChangeShapeType="1"/>
          </p:cNvSpPr>
          <p:nvPr/>
        </p:nvSpPr>
        <p:spPr bwMode="auto">
          <a:xfrm>
            <a:off x="1235075" y="5887080"/>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9" name="Oval 61"/>
          <p:cNvSpPr>
            <a:spLocks noChangeAspect="1" noChangeArrowheads="1"/>
          </p:cNvSpPr>
          <p:nvPr/>
        </p:nvSpPr>
        <p:spPr bwMode="auto">
          <a:xfrm>
            <a:off x="12112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0" name="Oval 62"/>
          <p:cNvSpPr>
            <a:spLocks noChangeAspect="1" noChangeArrowheads="1"/>
          </p:cNvSpPr>
          <p:nvPr/>
        </p:nvSpPr>
        <p:spPr bwMode="auto">
          <a:xfrm>
            <a:off x="14271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1" name="Line 63"/>
          <p:cNvSpPr>
            <a:spLocks noChangeShapeType="1"/>
          </p:cNvSpPr>
          <p:nvPr/>
        </p:nvSpPr>
        <p:spPr bwMode="auto">
          <a:xfrm>
            <a:off x="7358063" y="646175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2" name="Oval 64"/>
          <p:cNvSpPr>
            <a:spLocks noChangeAspect="1" noChangeArrowheads="1"/>
          </p:cNvSpPr>
          <p:nvPr/>
        </p:nvSpPr>
        <p:spPr bwMode="auto">
          <a:xfrm>
            <a:off x="73326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3" name="Oval 65"/>
          <p:cNvSpPr>
            <a:spLocks noChangeAspect="1" noChangeArrowheads="1"/>
          </p:cNvSpPr>
          <p:nvPr/>
        </p:nvSpPr>
        <p:spPr bwMode="auto">
          <a:xfrm>
            <a:off x="75485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4" name="Line 66"/>
          <p:cNvSpPr>
            <a:spLocks noChangeShapeType="1"/>
          </p:cNvSpPr>
          <p:nvPr/>
        </p:nvSpPr>
        <p:spPr bwMode="auto">
          <a:xfrm>
            <a:off x="7353300" y="588549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5" name="Oval 67"/>
          <p:cNvSpPr>
            <a:spLocks noChangeAspect="1" noChangeArrowheads="1"/>
          </p:cNvSpPr>
          <p:nvPr/>
        </p:nvSpPr>
        <p:spPr bwMode="auto">
          <a:xfrm>
            <a:off x="7329488" y="5863267"/>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6" name="Oval 68"/>
          <p:cNvSpPr>
            <a:spLocks noChangeAspect="1" noChangeArrowheads="1"/>
          </p:cNvSpPr>
          <p:nvPr/>
        </p:nvSpPr>
        <p:spPr bwMode="auto">
          <a:xfrm>
            <a:off x="7543800" y="5863267"/>
            <a:ext cx="46038"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049" name="Rectangle 72"/>
          <p:cNvSpPr>
            <a:spLocks noGrp="1" noChangeArrowheads="1"/>
          </p:cNvSpPr>
          <p:nvPr>
            <p:ph type="title"/>
          </p:nvPr>
        </p:nvSpPr>
        <p:spPr bwMode="auto">
          <a:xfrm>
            <a:off x="1411288" y="5805837"/>
            <a:ext cx="6038850" cy="871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t>Haga clic para cambiar el</a:t>
            </a:r>
          </a:p>
        </p:txBody>
      </p:sp>
      <p:sp>
        <p:nvSpPr>
          <p:cNvPr id="37" name="36 Rectángulo"/>
          <p:cNvSpPr/>
          <p:nvPr/>
        </p:nvSpPr>
        <p:spPr>
          <a:xfrm>
            <a:off x="133165" y="285159"/>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srgbClr val="808000"/>
              </a:solidFill>
            </a:endParaRPr>
          </a:p>
        </p:txBody>
      </p:sp>
      <p:sp>
        <p:nvSpPr>
          <p:cNvPr id="2" name="Text Box 75"/>
          <p:cNvSpPr txBox="1">
            <a:spLocks noChangeArrowheads="1"/>
          </p:cNvSpPr>
          <p:nvPr/>
        </p:nvSpPr>
        <p:spPr bwMode="auto">
          <a:xfrm>
            <a:off x="4815588" y="53070"/>
            <a:ext cx="1231900" cy="215900"/>
          </a:xfrm>
          <a:prstGeom prst="rect">
            <a:avLst/>
          </a:prstGeom>
          <a:noFill/>
          <a:ln w="9525">
            <a:noFill/>
            <a:miter lim="800000"/>
            <a:headEnd/>
            <a:tailEnd/>
          </a:ln>
          <a:effectLst/>
        </p:spPr>
        <p:txBody>
          <a:bodyPr>
            <a:spAutoFit/>
          </a:bodyPr>
          <a:lstStyle/>
          <a:p>
            <a:pPr algn="r">
              <a:defRPr/>
            </a:pPr>
            <a:r>
              <a:rPr lang="es-ES" sz="800" b="1" dirty="0">
                <a:solidFill>
                  <a:srgbClr val="808000"/>
                </a:solidFill>
                <a:latin typeface="Consolas" pitchFamily="49" charset="0"/>
              </a:rPr>
              <a:t>www.kybele.es</a:t>
            </a:r>
          </a:p>
        </p:txBody>
      </p:sp>
      <p:pic>
        <p:nvPicPr>
          <p:cNvPr id="1054" name="Picture 42" descr="C:\Documents and Settings\Marcos\Desktop\Sin título.gif"/>
          <p:cNvPicPr>
            <a:picLocks noChangeAspect="1" noChangeArrowheads="1"/>
          </p:cNvPicPr>
          <p:nvPr/>
        </p:nvPicPr>
        <p:blipFill>
          <a:blip r:embed="rId6" cstate="print"/>
          <a:srcRect/>
          <a:stretch>
            <a:fillRect/>
          </a:stretch>
        </p:blipFill>
        <p:spPr bwMode="auto">
          <a:xfrm>
            <a:off x="298450" y="5861680"/>
            <a:ext cx="933450" cy="657225"/>
          </a:xfrm>
          <a:prstGeom prst="rect">
            <a:avLst/>
          </a:prstGeom>
          <a:noFill/>
          <a:ln w="9525">
            <a:noFill/>
            <a:miter lim="800000"/>
            <a:headEnd/>
            <a:tailEnd/>
          </a:ln>
        </p:spPr>
      </p:pic>
      <p:pic>
        <p:nvPicPr>
          <p:cNvPr id="1055" name="Picture 43" descr="C:\Documents and Settings\Marcos\Desktop\Sin título2.gif"/>
          <p:cNvPicPr>
            <a:picLocks noChangeAspect="1" noChangeArrowheads="1"/>
          </p:cNvPicPr>
          <p:nvPr/>
        </p:nvPicPr>
        <p:blipFill>
          <a:blip r:embed="rId7" cstate="print"/>
          <a:srcRect/>
          <a:stretch>
            <a:fillRect/>
          </a:stretch>
        </p:blipFill>
        <p:spPr bwMode="auto">
          <a:xfrm>
            <a:off x="7835900" y="5769605"/>
            <a:ext cx="800100" cy="790575"/>
          </a:xfrm>
          <a:prstGeom prst="rect">
            <a:avLst/>
          </a:prstGeom>
          <a:noFill/>
          <a:ln w="9525">
            <a:noFill/>
            <a:miter lim="800000"/>
            <a:headEnd/>
            <a:tailEnd/>
          </a:ln>
        </p:spPr>
      </p:pic>
      <p:sp>
        <p:nvSpPr>
          <p:cNvPr id="3" name="2 Marcador de pie de página"/>
          <p:cNvSpPr>
            <a:spLocks noGrp="1"/>
          </p:cNvSpPr>
          <p:nvPr>
            <p:ph type="ftr" sz="quarter" idx="3"/>
          </p:nvPr>
        </p:nvSpPr>
        <p:spPr>
          <a:xfrm>
            <a:off x="133164" y="53071"/>
            <a:ext cx="4036500" cy="215899"/>
          </a:xfrm>
          <a:prstGeom prst="rect">
            <a:avLst/>
          </a:prstGeom>
        </p:spPr>
        <p:txBody>
          <a:bodyPr vert="horz" lIns="91440" tIns="45720" rIns="91440" bIns="45720" rtlCol="0" anchor="ctr"/>
          <a:lstStyle>
            <a:lvl1pPr algn="l">
              <a:defRPr lang="es-ES" sz="800" b="1" kern="1200" dirty="0" smtClean="0">
                <a:solidFill>
                  <a:srgbClr val="808000"/>
                </a:solidFill>
                <a:latin typeface="Consolas" pitchFamily="49" charset="0"/>
                <a:ea typeface="+mn-ea"/>
                <a:cs typeface="+mn-cs"/>
              </a:defRPr>
            </a:lvl1pPr>
          </a:lstStyle>
          <a:p>
            <a:r>
              <a:rPr lang="es-ES"/>
              <a:t>XML Básico</a:t>
            </a:r>
            <a:endParaRPr/>
          </a:p>
        </p:txBody>
      </p:sp>
      <p:sp>
        <p:nvSpPr>
          <p:cNvPr id="4" name="3 Marcador de número de diapositiva"/>
          <p:cNvSpPr>
            <a:spLocks noGrp="1"/>
          </p:cNvSpPr>
          <p:nvPr>
            <p:ph type="sldNum" sz="quarter" idx="4"/>
          </p:nvPr>
        </p:nvSpPr>
        <p:spPr>
          <a:xfrm>
            <a:off x="6886112" y="53071"/>
            <a:ext cx="2133600" cy="215900"/>
          </a:xfrm>
          <a:prstGeom prst="rect">
            <a:avLst/>
          </a:prstGeom>
        </p:spPr>
        <p:txBody>
          <a:bodyPr vert="horz" lIns="91440" tIns="45720" rIns="91440" bIns="45720" rtlCol="0" anchor="ctr"/>
          <a:lstStyle>
            <a:lvl1pPr algn="r">
              <a:defRPr lang="es-ES" sz="800" b="1" kern="1200" smtClean="0">
                <a:solidFill>
                  <a:srgbClr val="808000"/>
                </a:solidFill>
                <a:latin typeface="Consolas" pitchFamily="49" charset="0"/>
                <a:ea typeface="+mn-ea"/>
                <a:cs typeface="+mn-cs"/>
              </a:defRPr>
            </a:lvl1pPr>
          </a:lstStyle>
          <a:p>
            <a:fld id="{641E3000-C681-433C-A5C2-1B6E94BF0C1D}" type="slidenum">
              <a:rPr/>
              <a:pPr/>
              <a:t>‹Nº›</a:t>
            </a:fld>
            <a:endParaRPr dirty="0"/>
          </a:p>
        </p:txBody>
      </p:sp>
    </p:spTree>
    <p:extLst>
      <p:ext uri="{BB962C8B-B14F-4D97-AF65-F5344CB8AC3E}">
        <p14:creationId xmlns:p14="http://schemas.microsoft.com/office/powerpoint/2010/main" val="24301318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8" r:id="rId4"/>
  </p:sldLayoutIdLst>
  <p:hf hdr="0" dt="0"/>
  <p:txStyles>
    <p:titleStyle>
      <a:lvl1pPr algn="ctr" rtl="0" eaLnBrk="1" fontAlgn="base" hangingPunct="1">
        <a:spcBef>
          <a:spcPct val="20000"/>
        </a:spcBef>
        <a:spcAft>
          <a:spcPct val="0"/>
        </a:spcAft>
        <a:defRPr sz="2400" b="1">
          <a:solidFill>
            <a:schemeClr val="tx1"/>
          </a:solidFill>
          <a:latin typeface="+mj-lt"/>
          <a:ea typeface="+mj-ea"/>
          <a:cs typeface="+mj-cs"/>
        </a:defRPr>
      </a:lvl1pPr>
      <a:lvl2pPr algn="ctr" rtl="0" eaLnBrk="1" fontAlgn="base" hangingPunct="1">
        <a:spcBef>
          <a:spcPct val="20000"/>
        </a:spcBef>
        <a:spcAft>
          <a:spcPct val="0"/>
        </a:spcAft>
        <a:defRPr sz="2400" b="1">
          <a:solidFill>
            <a:schemeClr val="tx1"/>
          </a:solidFill>
          <a:latin typeface="Calibri" pitchFamily="34" charset="0"/>
        </a:defRPr>
      </a:lvl2pPr>
      <a:lvl3pPr algn="ctr" rtl="0" eaLnBrk="1" fontAlgn="base" hangingPunct="1">
        <a:spcBef>
          <a:spcPct val="20000"/>
        </a:spcBef>
        <a:spcAft>
          <a:spcPct val="0"/>
        </a:spcAft>
        <a:defRPr sz="2400" b="1">
          <a:solidFill>
            <a:schemeClr val="tx1"/>
          </a:solidFill>
          <a:latin typeface="Calibri" pitchFamily="34" charset="0"/>
        </a:defRPr>
      </a:lvl3pPr>
      <a:lvl4pPr algn="ctr" rtl="0" eaLnBrk="1" fontAlgn="base" hangingPunct="1">
        <a:spcBef>
          <a:spcPct val="20000"/>
        </a:spcBef>
        <a:spcAft>
          <a:spcPct val="0"/>
        </a:spcAft>
        <a:defRPr sz="2400" b="1">
          <a:solidFill>
            <a:schemeClr val="tx1"/>
          </a:solidFill>
          <a:latin typeface="Calibri" pitchFamily="34" charset="0"/>
        </a:defRPr>
      </a:lvl4pPr>
      <a:lvl5pPr algn="ctr" rtl="0" eaLnBrk="1" fontAlgn="base" hangingPunct="1">
        <a:spcBef>
          <a:spcPct val="20000"/>
        </a:spcBef>
        <a:spcAft>
          <a:spcPct val="0"/>
        </a:spcAft>
        <a:defRPr sz="2400" b="1">
          <a:solidFill>
            <a:schemeClr val="tx1"/>
          </a:solidFill>
          <a:latin typeface="Calibri" pitchFamily="34" charset="0"/>
        </a:defRPr>
      </a:lvl5pPr>
      <a:lvl6pPr marL="457200" algn="ctr" rtl="0" eaLnBrk="1" fontAlgn="base" hangingPunct="1">
        <a:spcBef>
          <a:spcPct val="20000"/>
        </a:spcBef>
        <a:spcAft>
          <a:spcPct val="0"/>
        </a:spcAft>
        <a:defRPr sz="2400" b="1">
          <a:solidFill>
            <a:schemeClr val="tx1"/>
          </a:solidFill>
          <a:latin typeface="Calibri" pitchFamily="34" charset="0"/>
        </a:defRPr>
      </a:lvl6pPr>
      <a:lvl7pPr marL="914400" algn="ctr" rtl="0" eaLnBrk="1" fontAlgn="base" hangingPunct="1">
        <a:spcBef>
          <a:spcPct val="20000"/>
        </a:spcBef>
        <a:spcAft>
          <a:spcPct val="0"/>
        </a:spcAft>
        <a:defRPr sz="2400" b="1">
          <a:solidFill>
            <a:schemeClr val="tx1"/>
          </a:solidFill>
          <a:latin typeface="Calibri" pitchFamily="34" charset="0"/>
        </a:defRPr>
      </a:lvl7pPr>
      <a:lvl8pPr marL="1371600" algn="ctr" rtl="0" eaLnBrk="1" fontAlgn="base" hangingPunct="1">
        <a:spcBef>
          <a:spcPct val="20000"/>
        </a:spcBef>
        <a:spcAft>
          <a:spcPct val="0"/>
        </a:spcAft>
        <a:defRPr sz="2400" b="1">
          <a:solidFill>
            <a:schemeClr val="tx1"/>
          </a:solidFill>
          <a:latin typeface="Calibri" pitchFamily="34" charset="0"/>
        </a:defRPr>
      </a:lvl8pPr>
      <a:lvl9pPr marL="1828800" algn="ctr" rtl="0" eaLnBrk="1" fontAlgn="base" hangingPunct="1">
        <a:spcBef>
          <a:spcPct val="20000"/>
        </a:spcBef>
        <a:spcAft>
          <a:spcPct val="0"/>
        </a:spcAft>
        <a:defRPr sz="2400" b="1">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chemeClr val="accent3">
              <a:lumMod val="75000"/>
            </a:schemeClr>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8.png"/><Relationship Id="rId7" Type="http://schemas.openxmlformats.org/officeDocument/2006/relationships/diagramColors" Target="../diagrams/colors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mailto:diana.sanchez@urjc.e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a:defRPr/>
            </a:pPr>
            <a:r>
              <a:rPr lang="es-ES" altLang="es-CO" dirty="0">
                <a:solidFill>
                  <a:schemeClr val="accent2">
                    <a:lumMod val="75000"/>
                  </a:schemeClr>
                </a:solidFill>
                <a:effectLst>
                  <a:outerShdw blurRad="38100" dist="38100" dir="2700000" algn="tl">
                    <a:srgbClr val="000000">
                      <a:alpha val="43137"/>
                    </a:srgbClr>
                  </a:outerShdw>
                </a:effectLst>
              </a:rPr>
              <a:t>XML</a:t>
            </a:r>
            <a:br>
              <a:rPr lang="es-ES" altLang="es-CO" dirty="0">
                <a:solidFill>
                  <a:schemeClr val="accent2">
                    <a:lumMod val="75000"/>
                  </a:schemeClr>
                </a:solidFill>
                <a:effectLst>
                  <a:outerShdw blurRad="38100" dist="38100" dir="2700000" algn="tl">
                    <a:srgbClr val="000000">
                      <a:alpha val="43137"/>
                    </a:srgbClr>
                  </a:outerShdw>
                </a:effectLst>
              </a:rPr>
            </a:br>
            <a:r>
              <a:rPr lang="es-ES" altLang="es-CO" dirty="0">
                <a:solidFill>
                  <a:schemeClr val="accent2">
                    <a:lumMod val="75000"/>
                  </a:schemeClr>
                </a:solidFill>
                <a:effectLst>
                  <a:outerShdw blurRad="38100" dist="38100" dir="2700000" algn="tl">
                    <a:srgbClr val="000000">
                      <a:alpha val="43137"/>
                    </a:srgbClr>
                  </a:outerShdw>
                </a:effectLst>
              </a:rPr>
              <a:t>(</a:t>
            </a:r>
            <a:r>
              <a:rPr lang="es-ES" altLang="es-CO" dirty="0" err="1">
                <a:solidFill>
                  <a:schemeClr val="accent2">
                    <a:lumMod val="75000"/>
                  </a:schemeClr>
                </a:solidFill>
                <a:effectLst>
                  <a:outerShdw blurRad="38100" dist="38100" dir="2700000" algn="tl">
                    <a:srgbClr val="000000">
                      <a:alpha val="43137"/>
                    </a:srgbClr>
                  </a:outerShdw>
                </a:effectLst>
              </a:rPr>
              <a:t>EXtensible</a:t>
            </a:r>
            <a:r>
              <a:rPr lang="es-ES" altLang="es-CO" dirty="0">
                <a:solidFill>
                  <a:schemeClr val="accent2">
                    <a:lumMod val="75000"/>
                  </a:schemeClr>
                </a:solidFill>
                <a:effectLst>
                  <a:outerShdw blurRad="38100" dist="38100" dir="2700000" algn="tl">
                    <a:srgbClr val="000000">
                      <a:alpha val="43137"/>
                    </a:srgbClr>
                  </a:outerShdw>
                </a:effectLst>
              </a:rPr>
              <a:t> </a:t>
            </a:r>
            <a:r>
              <a:rPr lang="es-ES" altLang="es-CO" dirty="0" err="1">
                <a:solidFill>
                  <a:schemeClr val="accent2">
                    <a:lumMod val="75000"/>
                  </a:schemeClr>
                </a:solidFill>
                <a:effectLst>
                  <a:outerShdw blurRad="38100" dist="38100" dir="2700000" algn="tl">
                    <a:srgbClr val="000000">
                      <a:alpha val="43137"/>
                    </a:srgbClr>
                  </a:outerShdw>
                </a:effectLst>
              </a:rPr>
              <a:t>Markup</a:t>
            </a:r>
            <a:r>
              <a:rPr lang="es-ES" altLang="es-CO" dirty="0">
                <a:solidFill>
                  <a:schemeClr val="accent2">
                    <a:lumMod val="75000"/>
                  </a:schemeClr>
                </a:solidFill>
                <a:effectLst>
                  <a:outerShdw blurRad="38100" dist="38100" dir="2700000" algn="tl">
                    <a:srgbClr val="000000">
                      <a:alpha val="43137"/>
                    </a:srgbClr>
                  </a:outerShdw>
                </a:effectLst>
              </a:rPr>
              <a:t> </a:t>
            </a:r>
            <a:r>
              <a:rPr lang="es-ES" altLang="es-CO" dirty="0" err="1">
                <a:solidFill>
                  <a:schemeClr val="accent2">
                    <a:lumMod val="75000"/>
                  </a:schemeClr>
                </a:solidFill>
                <a:effectLst>
                  <a:outerShdw blurRad="38100" dist="38100" dir="2700000" algn="tl">
                    <a:srgbClr val="000000">
                      <a:alpha val="43137"/>
                    </a:srgbClr>
                  </a:outerShdw>
                </a:effectLst>
              </a:rPr>
              <a:t>Language</a:t>
            </a:r>
            <a:r>
              <a:rPr lang="es-ES" altLang="es-CO" dirty="0">
                <a:solidFill>
                  <a:schemeClr val="accent2">
                    <a:lumMod val="75000"/>
                  </a:schemeClr>
                </a:solidFill>
                <a:effectLst>
                  <a:outerShdw blurRad="38100" dist="38100" dir="2700000" algn="tl">
                    <a:srgbClr val="000000">
                      <a:alpha val="43137"/>
                    </a:srgbClr>
                  </a:outerShdw>
                </a:effectLst>
              </a:rPr>
              <a:t>)</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Web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0915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altLang="es-ES" dirty="0"/>
              <a:t>Árboles de Datos</a:t>
            </a:r>
          </a:p>
        </p:txBody>
      </p:sp>
      <p:graphicFrame>
        <p:nvGraphicFramePr>
          <p:cNvPr id="10" name="9 Marcador de contenido"/>
          <p:cNvGraphicFramePr>
            <a:graphicFrameLocks noGrp="1"/>
          </p:cNvGraphicFramePr>
          <p:nvPr>
            <p:ph idx="1"/>
            <p:extLst>
              <p:ext uri="{D42A27DB-BD31-4B8C-83A1-F6EECF244321}">
                <p14:modId xmlns:p14="http://schemas.microsoft.com/office/powerpoint/2010/main" val="1115015833"/>
              </p:ext>
            </p:extLst>
          </p:nvPr>
        </p:nvGraphicFramePr>
        <p:xfrm>
          <a:off x="174625" y="465138"/>
          <a:ext cx="8807450" cy="5194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Marcador de pie de página"/>
          <p:cNvSpPr>
            <a:spLocks noGrp="1"/>
          </p:cNvSpPr>
          <p:nvPr>
            <p:ph type="ftr" sz="quarter" idx="10"/>
          </p:nvPr>
        </p:nvSpPr>
        <p:spPr/>
        <p:txBody>
          <a:bodyPr/>
          <a:lstStyle/>
          <a:p>
            <a:r>
              <a:rPr lang="es-ES" altLang="es-ES"/>
              <a:t>XML Básico</a:t>
            </a:r>
          </a:p>
        </p:txBody>
      </p:sp>
      <p:sp>
        <p:nvSpPr>
          <p:cNvPr id="2" name="1 Marcador de número de diapositiva"/>
          <p:cNvSpPr>
            <a:spLocks noGrp="1"/>
          </p:cNvSpPr>
          <p:nvPr>
            <p:ph type="sldNum" sz="quarter" idx="11"/>
          </p:nvPr>
        </p:nvSpPr>
        <p:spPr/>
        <p:txBody>
          <a:bodyPr/>
          <a:lstStyle/>
          <a:p>
            <a:fld id="{BDCB62A0-BCAE-45A4-AD13-3FD800AB9B2C}" type="slidenum">
              <a:rPr lang="es-ES" altLang="es-ES" smtClean="0"/>
              <a:pPr/>
              <a:t>10</a:t>
            </a:fld>
            <a:endParaRPr lang="es-ES" altLang="es-ES"/>
          </a:p>
        </p:txBody>
      </p:sp>
    </p:spTree>
    <p:extLst>
      <p:ext uri="{BB962C8B-B14F-4D97-AF65-F5344CB8AC3E}">
        <p14:creationId xmlns:p14="http://schemas.microsoft.com/office/powerpoint/2010/main" val="1096094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s-UY" altLang="es-ES" dirty="0"/>
              <a:t>¿Qué ventajas tiene XML?</a:t>
            </a:r>
            <a:endParaRPr lang="es-ES" altLang="es-ES" dirty="0"/>
          </a:p>
        </p:txBody>
      </p:sp>
      <p:sp>
        <p:nvSpPr>
          <p:cNvPr id="58371" name="Rectangle 3"/>
          <p:cNvSpPr>
            <a:spLocks noGrp="1" noChangeArrowheads="1"/>
          </p:cNvSpPr>
          <p:nvPr>
            <p:ph idx="1"/>
          </p:nvPr>
        </p:nvSpPr>
        <p:spPr/>
        <p:txBody>
          <a:bodyPr>
            <a:normAutofit fontScale="92500" lnSpcReduction="10000"/>
          </a:bodyPr>
          <a:lstStyle/>
          <a:p>
            <a:r>
              <a:rPr lang="es-UY" altLang="es-ES" dirty="0"/>
              <a:t>Ventajas de XML </a:t>
            </a:r>
          </a:p>
          <a:p>
            <a:pPr lvl="1"/>
            <a:r>
              <a:rPr lang="es-UY" altLang="es-ES" dirty="0"/>
              <a:t>Fácil de procesar/entender por software o por seres humanos</a:t>
            </a:r>
          </a:p>
          <a:p>
            <a:pPr lvl="1"/>
            <a:r>
              <a:rPr lang="es-UY" altLang="es-ES" dirty="0"/>
              <a:t>Pensado para ser utilizado en cualquier lenguaje o alfabeto</a:t>
            </a:r>
            <a:endParaRPr lang="es-ES" altLang="es-ES" dirty="0"/>
          </a:p>
          <a:p>
            <a:pPr lvl="1"/>
            <a:r>
              <a:rPr lang="es-UY" altLang="es-ES" dirty="0"/>
              <a:t>Separa radicalmente la información o contenido, de su presentación o formato</a:t>
            </a:r>
          </a:p>
          <a:p>
            <a:pPr lvl="1"/>
            <a:r>
              <a:rPr lang="es-UY" altLang="es-ES" dirty="0"/>
              <a:t>Permite poderosas técnicas de extracción y búsqueda de información (XSL y XPATH)</a:t>
            </a:r>
          </a:p>
          <a:p>
            <a:pPr lvl="1"/>
            <a:r>
              <a:rPr lang="es-UY" altLang="es-ES" dirty="0"/>
              <a:t>Las estrictas reglas para la composición de un documento XML, permite su fácil análisis sintáctico</a:t>
            </a:r>
          </a:p>
          <a:p>
            <a:pPr lvl="1"/>
            <a:r>
              <a:rPr lang="es-UY" altLang="es-ES" dirty="0"/>
              <a:t>Sensitivo a mayúsculas y minúsculas</a:t>
            </a:r>
          </a:p>
          <a:p>
            <a:pPr lvl="1"/>
            <a:endParaRPr lang="es-UY"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11</a:t>
            </a:fld>
            <a:endParaRPr lang="es-ES" dirty="0"/>
          </a:p>
        </p:txBody>
      </p:sp>
    </p:spTree>
    <p:extLst>
      <p:ext uri="{BB962C8B-B14F-4D97-AF65-F5344CB8AC3E}">
        <p14:creationId xmlns:p14="http://schemas.microsoft.com/office/powerpoint/2010/main" val="14432753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0-#ppt_w/2"/>
                                          </p:val>
                                        </p:tav>
                                        <p:tav tm="100000">
                                          <p:val>
                                            <p:strVal val="#ppt_x"/>
                                          </p:val>
                                        </p:tav>
                                      </p:tavLst>
                                    </p:anim>
                                    <p:anim calcmode="lin" valueType="num">
                                      <p:cBhvr additive="base">
                                        <p:cTn id="8" dur="500" fill="hold"/>
                                        <p:tgtEl>
                                          <p:spTgt spid="5837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371">
                                            <p:txEl>
                                              <p:pRg st="0" end="0"/>
                                            </p:txEl>
                                          </p:spTgt>
                                        </p:tgtEl>
                                        <p:attrNameLst>
                                          <p:attrName>style.visibility</p:attrName>
                                        </p:attrNameLst>
                                      </p:cBhvr>
                                      <p:to>
                                        <p:strVal val="visible"/>
                                      </p:to>
                                    </p:set>
                                    <p:anim calcmode="lin" valueType="num">
                                      <p:cBhvr additive="base">
                                        <p:cTn id="13" dur="500" fill="hold"/>
                                        <p:tgtEl>
                                          <p:spTgt spid="583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8371">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8371">
                                            <p:txEl>
                                              <p:pRg st="1" end="1"/>
                                            </p:txEl>
                                          </p:spTgt>
                                        </p:tgtEl>
                                        <p:attrNameLst>
                                          <p:attrName>style.visibility</p:attrName>
                                        </p:attrNameLst>
                                      </p:cBhvr>
                                      <p:to>
                                        <p:strVal val="visible"/>
                                      </p:to>
                                    </p:set>
                                    <p:anim calcmode="lin" valueType="num">
                                      <p:cBhvr additive="base">
                                        <p:cTn id="17" dur="500" fill="hold"/>
                                        <p:tgtEl>
                                          <p:spTgt spid="58371">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8371">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58371">
                                            <p:txEl>
                                              <p:pRg st="2" end="2"/>
                                            </p:txEl>
                                          </p:spTgt>
                                        </p:tgtEl>
                                        <p:attrNameLst>
                                          <p:attrName>style.visibility</p:attrName>
                                        </p:attrNameLst>
                                      </p:cBhvr>
                                      <p:to>
                                        <p:strVal val="visible"/>
                                      </p:to>
                                    </p:set>
                                    <p:anim calcmode="lin" valueType="num">
                                      <p:cBhvr additive="base">
                                        <p:cTn id="21" dur="500" fill="hold"/>
                                        <p:tgtEl>
                                          <p:spTgt spid="58371">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8371">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58371">
                                            <p:txEl>
                                              <p:pRg st="3" end="3"/>
                                            </p:txEl>
                                          </p:spTgt>
                                        </p:tgtEl>
                                        <p:attrNameLst>
                                          <p:attrName>style.visibility</p:attrName>
                                        </p:attrNameLst>
                                      </p:cBhvr>
                                      <p:to>
                                        <p:strVal val="visible"/>
                                      </p:to>
                                    </p:set>
                                    <p:anim calcmode="lin" valueType="num">
                                      <p:cBhvr additive="base">
                                        <p:cTn id="25" dur="500" fill="hold"/>
                                        <p:tgtEl>
                                          <p:spTgt spid="5837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8371">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58371">
                                            <p:txEl>
                                              <p:pRg st="4" end="4"/>
                                            </p:txEl>
                                          </p:spTgt>
                                        </p:tgtEl>
                                        <p:attrNameLst>
                                          <p:attrName>style.visibility</p:attrName>
                                        </p:attrNameLst>
                                      </p:cBhvr>
                                      <p:to>
                                        <p:strVal val="visible"/>
                                      </p:to>
                                    </p:set>
                                    <p:anim calcmode="lin" valueType="num">
                                      <p:cBhvr additive="base">
                                        <p:cTn id="29" dur="500" fill="hold"/>
                                        <p:tgtEl>
                                          <p:spTgt spid="58371">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8371">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8371">
                                            <p:txEl>
                                              <p:pRg st="5" end="5"/>
                                            </p:txEl>
                                          </p:spTgt>
                                        </p:tgtEl>
                                        <p:attrNameLst>
                                          <p:attrName>style.visibility</p:attrName>
                                        </p:attrNameLst>
                                      </p:cBhvr>
                                      <p:to>
                                        <p:strVal val="visible"/>
                                      </p:to>
                                    </p:set>
                                    <p:anim calcmode="lin" valueType="num">
                                      <p:cBhvr additive="base">
                                        <p:cTn id="33" dur="500" fill="hold"/>
                                        <p:tgtEl>
                                          <p:spTgt spid="5837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8371">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8371">
                                            <p:txEl>
                                              <p:pRg st="6" end="6"/>
                                            </p:txEl>
                                          </p:spTgt>
                                        </p:tgtEl>
                                        <p:attrNameLst>
                                          <p:attrName>style.visibility</p:attrName>
                                        </p:attrNameLst>
                                      </p:cBhvr>
                                      <p:to>
                                        <p:strVal val="visible"/>
                                      </p:to>
                                    </p:set>
                                    <p:anim calcmode="lin" valueType="num">
                                      <p:cBhvr additive="base">
                                        <p:cTn id="37" dur="500" fill="hold"/>
                                        <p:tgtEl>
                                          <p:spTgt spid="5837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837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utoUpdateAnimBg="0"/>
      <p:bldP spid="58371"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s-UY" altLang="es-ES" dirty="0"/>
              <a:t>¿Qué ventajas tiene XML?</a:t>
            </a:r>
            <a:endParaRPr lang="es-ES" altLang="es-ES" dirty="0"/>
          </a:p>
        </p:txBody>
      </p:sp>
      <p:sp>
        <p:nvSpPr>
          <p:cNvPr id="59395" name="Rectangle 3"/>
          <p:cNvSpPr>
            <a:spLocks noGrp="1" noChangeArrowheads="1"/>
          </p:cNvSpPr>
          <p:nvPr>
            <p:ph idx="1"/>
          </p:nvPr>
        </p:nvSpPr>
        <p:spPr/>
        <p:txBody>
          <a:bodyPr/>
          <a:lstStyle/>
          <a:p>
            <a:r>
              <a:rPr lang="es-UY" altLang="es-ES" dirty="0"/>
              <a:t>Un documento en XML, puede tener varias formas de presentación</a:t>
            </a:r>
          </a:p>
        </p:txBody>
      </p:sp>
      <p:sp>
        <p:nvSpPr>
          <p:cNvPr id="7" name="4 Marcador de pie de página"/>
          <p:cNvSpPr>
            <a:spLocks noGrp="1"/>
          </p:cNvSpPr>
          <p:nvPr>
            <p:ph type="ftr" sz="quarter" idx="10"/>
          </p:nvPr>
        </p:nvSpPr>
        <p:spPr/>
        <p:txBody>
          <a:bodyPr/>
          <a:lstStyle/>
          <a:p>
            <a:r>
              <a:rPr lang="es-ES" altLang="es-ES"/>
              <a:t>XML Básico</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12</a:t>
            </a:fld>
            <a:endParaRPr lang="es-ES" dirty="0"/>
          </a:p>
        </p:txBody>
      </p:sp>
      <p:pic>
        <p:nvPicPr>
          <p:cNvPr id="59396" name="Picture 4" descr="F:\Documents and Settings\Administrator\Desktop\xml2.bmp"/>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35696" y="2492896"/>
            <a:ext cx="5991225" cy="2690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1222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additive="base">
                                        <p:cTn id="7" dur="500" fill="hold"/>
                                        <p:tgtEl>
                                          <p:spTgt spid="59394"/>
                                        </p:tgtEl>
                                        <p:attrNameLst>
                                          <p:attrName>ppt_x</p:attrName>
                                        </p:attrNameLst>
                                      </p:cBhvr>
                                      <p:tavLst>
                                        <p:tav tm="0">
                                          <p:val>
                                            <p:strVal val="0-#ppt_w/2"/>
                                          </p:val>
                                        </p:tav>
                                        <p:tav tm="100000">
                                          <p:val>
                                            <p:strVal val="#ppt_x"/>
                                          </p:val>
                                        </p:tav>
                                      </p:tavLst>
                                    </p:anim>
                                    <p:anim calcmode="lin" valueType="num">
                                      <p:cBhvr additive="base">
                                        <p:cTn id="8" dur="500" fill="hold"/>
                                        <p:tgtEl>
                                          <p:spTgt spid="5939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9395">
                                            <p:txEl>
                                              <p:pRg st="0" end="0"/>
                                            </p:txEl>
                                          </p:spTgt>
                                        </p:tgtEl>
                                        <p:attrNameLst>
                                          <p:attrName>style.visibility</p:attrName>
                                        </p:attrNameLst>
                                      </p:cBhvr>
                                      <p:to>
                                        <p:strVal val="visible"/>
                                      </p:to>
                                    </p:set>
                                    <p:anim calcmode="lin" valueType="num">
                                      <p:cBhvr additive="base">
                                        <p:cTn id="13" dur="500" fill="hold"/>
                                        <p:tgtEl>
                                          <p:spTgt spid="593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93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9396"/>
                                        </p:tgtEl>
                                        <p:attrNameLst>
                                          <p:attrName>style.visibility</p:attrName>
                                        </p:attrNameLst>
                                      </p:cBhvr>
                                      <p:to>
                                        <p:strVal val="visible"/>
                                      </p:to>
                                    </p:set>
                                    <p:anim calcmode="lin" valueType="num">
                                      <p:cBhvr additive="base">
                                        <p:cTn id="19" dur="500" fill="hold"/>
                                        <p:tgtEl>
                                          <p:spTgt spid="59396"/>
                                        </p:tgtEl>
                                        <p:attrNameLst>
                                          <p:attrName>ppt_x</p:attrName>
                                        </p:attrNameLst>
                                      </p:cBhvr>
                                      <p:tavLst>
                                        <p:tav tm="0">
                                          <p:val>
                                            <p:strVal val="0-#ppt_w/2"/>
                                          </p:val>
                                        </p:tav>
                                        <p:tav tm="100000">
                                          <p:val>
                                            <p:strVal val="#ppt_x"/>
                                          </p:val>
                                        </p:tav>
                                      </p:tavLst>
                                    </p:anim>
                                    <p:anim calcmode="lin" valueType="num">
                                      <p:cBhvr additive="base">
                                        <p:cTn id="20" dur="500" fill="hold"/>
                                        <p:tgtEl>
                                          <p:spTgt spid="593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autoUpdateAnimBg="0"/>
      <p:bldP spid="5939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s-UY" altLang="es-ES" dirty="0"/>
              <a:t>XML a vuelo de pájaro</a:t>
            </a:r>
            <a:endParaRPr lang="es-ES" altLang="es-ES" dirty="0"/>
          </a:p>
        </p:txBody>
      </p:sp>
      <p:sp>
        <p:nvSpPr>
          <p:cNvPr id="16" name="15 Marcador de contenido"/>
          <p:cNvSpPr>
            <a:spLocks noGrp="1"/>
          </p:cNvSpPr>
          <p:nvPr>
            <p:ph idx="1"/>
          </p:nvPr>
        </p:nvSpPr>
        <p:spPr/>
        <p:txBody>
          <a:bodyPr/>
          <a:lstStyle/>
          <a:p>
            <a:endParaRPr lang="es-ES"/>
          </a:p>
        </p:txBody>
      </p:sp>
      <p:sp>
        <p:nvSpPr>
          <p:cNvPr id="37" name="4 Marcador de pie de página"/>
          <p:cNvSpPr>
            <a:spLocks noGrp="1"/>
          </p:cNvSpPr>
          <p:nvPr>
            <p:ph type="ftr" sz="quarter" idx="10"/>
          </p:nvPr>
        </p:nvSpPr>
        <p:spPr/>
        <p:txBody>
          <a:bodyPr/>
          <a:lstStyle/>
          <a:p>
            <a:r>
              <a:rPr lang="es-ES" altLang="es-ES"/>
              <a:t>XML Básico</a:t>
            </a:r>
          </a:p>
        </p:txBody>
      </p:sp>
      <p:sp>
        <p:nvSpPr>
          <p:cNvPr id="15" name="14 Marcador de número de diapositiva"/>
          <p:cNvSpPr>
            <a:spLocks noGrp="1"/>
          </p:cNvSpPr>
          <p:nvPr>
            <p:ph type="sldNum" sz="quarter" idx="11"/>
          </p:nvPr>
        </p:nvSpPr>
        <p:spPr/>
        <p:txBody>
          <a:bodyPr/>
          <a:lstStyle/>
          <a:p>
            <a:fld id="{641E3000-C681-433C-A5C2-1B6E94BF0C1D}" type="slidenum">
              <a:rPr lang="es-ES" smtClean="0"/>
              <a:pPr/>
              <a:t>13</a:t>
            </a:fld>
            <a:endParaRPr lang="es-ES" dirty="0"/>
          </a:p>
        </p:txBody>
      </p:sp>
      <p:sp>
        <p:nvSpPr>
          <p:cNvPr id="60420" name="Rectangle 4"/>
          <p:cNvSpPr>
            <a:spLocks noChangeArrowheads="1"/>
          </p:cNvSpPr>
          <p:nvPr/>
        </p:nvSpPr>
        <p:spPr bwMode="auto">
          <a:xfrm>
            <a:off x="770954" y="1308244"/>
            <a:ext cx="7739063" cy="353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s-ES" sz="1400" b="1" dirty="0">
                <a:latin typeface="Courier New" pitchFamily="49" charset="0"/>
              </a:rPr>
              <a:t>&lt;?xml version="1.0"?&gt;</a:t>
            </a:r>
          </a:p>
          <a:p>
            <a:r>
              <a:rPr lang="en-US" altLang="es-ES" sz="1400" b="1" dirty="0">
                <a:latin typeface="Courier New" pitchFamily="49" charset="0"/>
              </a:rPr>
              <a:t>&lt;Order </a:t>
            </a:r>
            <a:r>
              <a:rPr lang="en-US" altLang="es-ES" sz="1400" b="1" dirty="0" err="1">
                <a:latin typeface="Courier New" pitchFamily="49" charset="0"/>
              </a:rPr>
              <a:t>o_id</a:t>
            </a:r>
            <a:r>
              <a:rPr lang="en-US" altLang="es-ES" sz="1400" b="1" dirty="0">
                <a:latin typeface="Courier New" pitchFamily="49" charset="0"/>
              </a:rPr>
              <a:t>="7845" </a:t>
            </a:r>
            <a:r>
              <a:rPr lang="en-US" altLang="es-ES" sz="1400" b="1" dirty="0" err="1">
                <a:latin typeface="Courier New" pitchFamily="49" charset="0"/>
              </a:rPr>
              <a:t>o_date</a:t>
            </a:r>
            <a:r>
              <a:rPr lang="en-US" altLang="es-ES" sz="1400" b="1" dirty="0">
                <a:latin typeface="Courier New" pitchFamily="49" charset="0"/>
              </a:rPr>
              <a:t>="1999-02-01" </a:t>
            </a:r>
            <a:r>
              <a:rPr lang="en-US" altLang="es-ES" sz="1400" b="1" dirty="0" err="1">
                <a:latin typeface="Courier New" pitchFamily="49" charset="0"/>
              </a:rPr>
              <a:t>o_cur</a:t>
            </a:r>
            <a:r>
              <a:rPr lang="en-US" altLang="es-ES" sz="1400" b="1" dirty="0">
                <a:latin typeface="Courier New" pitchFamily="49" charset="0"/>
              </a:rPr>
              <a:t>="USD" </a:t>
            </a:r>
            <a:r>
              <a:rPr lang="en-US" altLang="es-ES" sz="1400" b="1" dirty="0" err="1">
                <a:latin typeface="Courier New" pitchFamily="49" charset="0"/>
              </a:rPr>
              <a:t>c_id</a:t>
            </a:r>
            <a:r>
              <a:rPr lang="en-US" altLang="es-ES" sz="1400" b="1" dirty="0">
                <a:latin typeface="Courier New" pitchFamily="49" charset="0"/>
              </a:rPr>
              <a:t>="JANTOY" &gt;</a:t>
            </a:r>
          </a:p>
          <a:p>
            <a:r>
              <a:rPr lang="en-US" altLang="es-ES" sz="1400" b="1" dirty="0">
                <a:latin typeface="Courier New" pitchFamily="49" charset="0"/>
              </a:rPr>
              <a:t>  &lt;</a:t>
            </a:r>
            <a:r>
              <a:rPr lang="en-US" altLang="es-ES" sz="1400" b="1" dirty="0" err="1">
                <a:latin typeface="Courier New" pitchFamily="49" charset="0"/>
              </a:rPr>
              <a:t>ShippingAddress</a:t>
            </a:r>
            <a:r>
              <a:rPr lang="en-US" altLang="es-ES" sz="1400" b="1" dirty="0">
                <a:latin typeface="Courier New" pitchFamily="49" charset="0"/>
              </a:rPr>
              <a:t> </a:t>
            </a:r>
            <a:r>
              <a:rPr lang="en-US" altLang="es-ES" sz="1400" b="1" dirty="0" err="1">
                <a:latin typeface="Courier New" pitchFamily="49" charset="0"/>
              </a:rPr>
              <a:t>sa_city</a:t>
            </a:r>
            <a:r>
              <a:rPr lang="en-US" altLang="es-ES" sz="1400" b="1" dirty="0">
                <a:latin typeface="Courier New" pitchFamily="49" charset="0"/>
              </a:rPr>
              <a:t>="Erie" </a:t>
            </a:r>
            <a:r>
              <a:rPr lang="en-US" altLang="es-ES" sz="1400" b="1" dirty="0" err="1">
                <a:latin typeface="Courier New" pitchFamily="49" charset="0"/>
              </a:rPr>
              <a:t>sa_state</a:t>
            </a:r>
            <a:r>
              <a:rPr lang="en-US" altLang="es-ES" sz="1400" b="1" dirty="0">
                <a:latin typeface="Courier New" pitchFamily="49" charset="0"/>
              </a:rPr>
              <a:t>="PA" </a:t>
            </a:r>
            <a:r>
              <a:rPr lang="en-US" altLang="es-ES" sz="1400" b="1" dirty="0" err="1">
                <a:latin typeface="Courier New" pitchFamily="49" charset="0"/>
              </a:rPr>
              <a:t>sa_pcode</a:t>
            </a:r>
            <a:r>
              <a:rPr lang="en-US" altLang="es-ES" sz="1400" b="1" dirty="0">
                <a:latin typeface="Courier New" pitchFamily="49" charset="0"/>
              </a:rPr>
              <a:t>="19130"&gt;</a:t>
            </a:r>
          </a:p>
          <a:p>
            <a:r>
              <a:rPr lang="en-US" altLang="es-ES" sz="1400" b="1" dirty="0">
                <a:latin typeface="Courier New" pitchFamily="49" charset="0"/>
              </a:rPr>
              <a:t>    &lt;Line </a:t>
            </a:r>
            <a:r>
              <a:rPr lang="en-US" altLang="es-ES" sz="1400" b="1" dirty="0" err="1">
                <a:latin typeface="Courier New" pitchFamily="49" charset="0"/>
              </a:rPr>
              <a:t>l_text</a:t>
            </a:r>
            <a:r>
              <a:rPr lang="en-US" altLang="es-ES" sz="1400" b="1" dirty="0">
                <a:latin typeface="Courier New" pitchFamily="49" charset="0"/>
              </a:rPr>
              <a:t>="Jan's Toys" /&gt;</a:t>
            </a:r>
          </a:p>
          <a:p>
            <a:r>
              <a:rPr lang="en-US" altLang="es-ES" sz="1400" b="1" dirty="0">
                <a:latin typeface="Courier New" pitchFamily="49" charset="0"/>
              </a:rPr>
              <a:t>    &lt;Line </a:t>
            </a:r>
            <a:r>
              <a:rPr lang="en-US" altLang="es-ES" sz="1400" b="1" dirty="0" err="1">
                <a:latin typeface="Courier New" pitchFamily="49" charset="0"/>
              </a:rPr>
              <a:t>l_text</a:t>
            </a:r>
            <a:r>
              <a:rPr lang="en-US" altLang="es-ES" sz="1400" b="1" dirty="0">
                <a:latin typeface="Courier New" pitchFamily="49" charset="0"/>
              </a:rPr>
              <a:t>="1818 Market Street" /&gt;</a:t>
            </a:r>
          </a:p>
          <a:p>
            <a:r>
              <a:rPr lang="en-US" altLang="es-ES" sz="1400" b="1" dirty="0">
                <a:latin typeface="Courier New" pitchFamily="49" charset="0"/>
              </a:rPr>
              <a:t>    &lt;Line </a:t>
            </a:r>
            <a:r>
              <a:rPr lang="en-US" altLang="es-ES" sz="1400" b="1" dirty="0" err="1">
                <a:latin typeface="Courier New" pitchFamily="49" charset="0"/>
              </a:rPr>
              <a:t>l_text</a:t>
            </a:r>
            <a:r>
              <a:rPr lang="en-US" altLang="es-ES" sz="1400" b="1" dirty="0">
                <a:latin typeface="Courier New" pitchFamily="49" charset="0"/>
              </a:rPr>
              <a:t>="3rd Floor, Room 1219" /&gt;</a:t>
            </a:r>
          </a:p>
          <a:p>
            <a:r>
              <a:rPr lang="en-US" altLang="es-ES" sz="1400" b="1" dirty="0">
                <a:latin typeface="Courier New" pitchFamily="49" charset="0"/>
              </a:rPr>
              <a:t>  &lt;/</a:t>
            </a:r>
            <a:r>
              <a:rPr lang="en-US" altLang="es-ES" sz="1400" b="1" dirty="0" err="1">
                <a:latin typeface="Courier New" pitchFamily="49" charset="0"/>
              </a:rPr>
              <a:t>ShippingAddress</a:t>
            </a:r>
            <a:r>
              <a:rPr lang="en-US" altLang="es-ES" sz="1400" b="1" dirty="0">
                <a:latin typeface="Courier New" pitchFamily="49" charset="0"/>
              </a:rPr>
              <a:t>&gt;</a:t>
            </a:r>
          </a:p>
          <a:p>
            <a:r>
              <a:rPr lang="en-US" altLang="es-ES" sz="1400" b="1" dirty="0">
                <a:latin typeface="Courier New" pitchFamily="49" charset="0"/>
              </a:rPr>
              <a:t>  &lt;</a:t>
            </a:r>
            <a:r>
              <a:rPr lang="en-US" altLang="es-ES" sz="1400" b="1" dirty="0" err="1">
                <a:latin typeface="Courier New" pitchFamily="49" charset="0"/>
              </a:rPr>
              <a:t>OrderDetails</a:t>
            </a:r>
            <a:r>
              <a:rPr lang="en-US" altLang="es-ES" sz="1400" b="1" dirty="0">
                <a:latin typeface="Courier New" pitchFamily="49" charset="0"/>
              </a:rPr>
              <a:t>&gt;</a:t>
            </a:r>
          </a:p>
          <a:p>
            <a:r>
              <a:rPr lang="en-US" altLang="es-ES" sz="1400" b="1" dirty="0">
                <a:latin typeface="Courier New" pitchFamily="49" charset="0"/>
              </a:rPr>
              <a:t>    &lt;Item </a:t>
            </a:r>
            <a:r>
              <a:rPr lang="en-US" altLang="es-ES" sz="1400" b="1" dirty="0" err="1">
                <a:latin typeface="Courier New" pitchFamily="49" charset="0"/>
              </a:rPr>
              <a:t>p_id</a:t>
            </a:r>
            <a:r>
              <a:rPr lang="en-US" altLang="es-ES" sz="1400" b="1" dirty="0">
                <a:latin typeface="Courier New" pitchFamily="49" charset="0"/>
              </a:rPr>
              <a:t>="325" </a:t>
            </a:r>
            <a:r>
              <a:rPr lang="en-US" altLang="es-ES" sz="1400" b="1" dirty="0" err="1">
                <a:latin typeface="Courier New" pitchFamily="49" charset="0"/>
              </a:rPr>
              <a:t>p_name</a:t>
            </a:r>
            <a:r>
              <a:rPr lang="en-US" altLang="es-ES" sz="1400" b="1" dirty="0">
                <a:latin typeface="Courier New" pitchFamily="49" charset="0"/>
              </a:rPr>
              <a:t>="</a:t>
            </a:r>
            <a:r>
              <a:rPr lang="en-US" altLang="es-ES" sz="1400" b="1" dirty="0" err="1">
                <a:latin typeface="Courier New" pitchFamily="49" charset="0"/>
              </a:rPr>
              <a:t>Whirlygig</a:t>
            </a:r>
            <a:r>
              <a:rPr lang="en-US" altLang="es-ES" sz="1400" b="1" dirty="0">
                <a:latin typeface="Courier New" pitchFamily="49" charset="0"/>
              </a:rPr>
              <a:t>" </a:t>
            </a:r>
            <a:r>
              <a:rPr lang="en-US" altLang="es-ES" sz="1400" b="1" dirty="0" err="1">
                <a:latin typeface="Courier New" pitchFamily="49" charset="0"/>
              </a:rPr>
              <a:t>od_qty</a:t>
            </a:r>
            <a:r>
              <a:rPr lang="en-US" altLang="es-ES" sz="1400" b="1" dirty="0">
                <a:latin typeface="Courier New" pitchFamily="49" charset="0"/>
              </a:rPr>
              <a:t>="5" </a:t>
            </a:r>
            <a:r>
              <a:rPr lang="en-US" altLang="es-ES" sz="1400" b="1" dirty="0" err="1">
                <a:latin typeface="Courier New" pitchFamily="49" charset="0"/>
              </a:rPr>
              <a:t>od_unitp</a:t>
            </a:r>
            <a:r>
              <a:rPr lang="en-US" altLang="es-ES" sz="1400" b="1" dirty="0">
                <a:latin typeface="Courier New" pitchFamily="49" charset="0"/>
              </a:rPr>
              <a:t>="15.50" /&gt;</a:t>
            </a:r>
          </a:p>
          <a:p>
            <a:r>
              <a:rPr lang="en-US" altLang="es-ES" sz="1400" b="1" dirty="0">
                <a:latin typeface="Courier New" pitchFamily="49" charset="0"/>
              </a:rPr>
              <a:t>    &lt;Item </a:t>
            </a:r>
            <a:r>
              <a:rPr lang="en-US" altLang="es-ES" sz="1400" b="1" dirty="0" err="1">
                <a:latin typeface="Courier New" pitchFamily="49" charset="0"/>
              </a:rPr>
              <a:t>p_id</a:t>
            </a:r>
            <a:r>
              <a:rPr lang="en-US" altLang="es-ES" sz="1400" b="1" dirty="0">
                <a:latin typeface="Courier New" pitchFamily="49" charset="0"/>
              </a:rPr>
              <a:t>="326" </a:t>
            </a:r>
            <a:r>
              <a:rPr lang="en-US" altLang="es-ES" sz="1400" b="1" dirty="0" err="1">
                <a:latin typeface="Courier New" pitchFamily="49" charset="0"/>
              </a:rPr>
              <a:t>p_name</a:t>
            </a:r>
            <a:r>
              <a:rPr lang="en-US" altLang="es-ES" sz="1400" b="1" dirty="0">
                <a:latin typeface="Courier New" pitchFamily="49" charset="0"/>
              </a:rPr>
              <a:t>="Zapper" </a:t>
            </a:r>
            <a:r>
              <a:rPr lang="en-US" altLang="es-ES" sz="1400" b="1" dirty="0" err="1">
                <a:latin typeface="Courier New" pitchFamily="49" charset="0"/>
              </a:rPr>
              <a:t>od_qty</a:t>
            </a:r>
            <a:r>
              <a:rPr lang="en-US" altLang="es-ES" sz="1400" b="1" dirty="0">
                <a:latin typeface="Courier New" pitchFamily="49" charset="0"/>
              </a:rPr>
              <a:t>="2" </a:t>
            </a:r>
            <a:r>
              <a:rPr lang="en-US" altLang="es-ES" sz="1400" b="1" dirty="0" err="1">
                <a:latin typeface="Courier New" pitchFamily="49" charset="0"/>
              </a:rPr>
              <a:t>od_unitp</a:t>
            </a:r>
            <a:r>
              <a:rPr lang="en-US" altLang="es-ES" sz="1400" b="1" dirty="0">
                <a:latin typeface="Courier New" pitchFamily="49" charset="0"/>
              </a:rPr>
              <a:t>="10.25" /&gt;</a:t>
            </a:r>
          </a:p>
          <a:p>
            <a:r>
              <a:rPr lang="en-US" altLang="es-ES" sz="1400" b="1" dirty="0">
                <a:latin typeface="Courier New" pitchFamily="49" charset="0"/>
              </a:rPr>
              <a:t>    &lt;Item </a:t>
            </a:r>
            <a:r>
              <a:rPr lang="en-US" altLang="es-ES" sz="1400" b="1" dirty="0" err="1">
                <a:latin typeface="Courier New" pitchFamily="49" charset="0"/>
              </a:rPr>
              <a:t>p_id</a:t>
            </a:r>
            <a:r>
              <a:rPr lang="en-US" altLang="es-ES" sz="1400" b="1" dirty="0">
                <a:latin typeface="Courier New" pitchFamily="49" charset="0"/>
              </a:rPr>
              <a:t>="327" </a:t>
            </a:r>
            <a:r>
              <a:rPr lang="en-US" altLang="es-ES" sz="1400" b="1" dirty="0" err="1">
                <a:latin typeface="Courier New" pitchFamily="49" charset="0"/>
              </a:rPr>
              <a:t>p_name</a:t>
            </a:r>
            <a:r>
              <a:rPr lang="en-US" altLang="es-ES" sz="1400" b="1" dirty="0">
                <a:latin typeface="Courier New" pitchFamily="49" charset="0"/>
              </a:rPr>
              <a:t>="</a:t>
            </a:r>
            <a:r>
              <a:rPr lang="en-US" altLang="es-ES" sz="1400" b="1" dirty="0" err="1">
                <a:latin typeface="Courier New" pitchFamily="49" charset="0"/>
              </a:rPr>
              <a:t>Whirlygig</a:t>
            </a:r>
            <a:r>
              <a:rPr lang="en-US" altLang="es-ES" sz="1400" b="1" dirty="0">
                <a:latin typeface="Courier New" pitchFamily="49" charset="0"/>
              </a:rPr>
              <a:t>" </a:t>
            </a:r>
            <a:r>
              <a:rPr lang="en-US" altLang="es-ES" sz="1400" b="1" dirty="0" err="1">
                <a:latin typeface="Courier New" pitchFamily="49" charset="0"/>
              </a:rPr>
              <a:t>od_qty</a:t>
            </a:r>
            <a:r>
              <a:rPr lang="en-US" altLang="es-ES" sz="1400" b="1" dirty="0">
                <a:latin typeface="Courier New" pitchFamily="49" charset="0"/>
              </a:rPr>
              <a:t>="5" </a:t>
            </a:r>
            <a:r>
              <a:rPr lang="en-US" altLang="es-ES" sz="1400" b="1" dirty="0" err="1">
                <a:latin typeface="Courier New" pitchFamily="49" charset="0"/>
              </a:rPr>
              <a:t>od_unitp</a:t>
            </a:r>
            <a:r>
              <a:rPr lang="en-US" altLang="es-ES" sz="1400" b="1" dirty="0">
                <a:latin typeface="Courier New" pitchFamily="49" charset="0"/>
              </a:rPr>
              <a:t>="15.50" /&gt;</a:t>
            </a:r>
          </a:p>
          <a:p>
            <a:r>
              <a:rPr lang="en-US" altLang="es-ES" sz="1400" b="1" dirty="0">
                <a:latin typeface="Courier New" pitchFamily="49" charset="0"/>
              </a:rPr>
              <a:t>  &lt;/</a:t>
            </a:r>
            <a:r>
              <a:rPr lang="en-US" altLang="es-ES" sz="1400" b="1" dirty="0" err="1">
                <a:latin typeface="Courier New" pitchFamily="49" charset="0"/>
              </a:rPr>
              <a:t>OrderDetails</a:t>
            </a:r>
            <a:r>
              <a:rPr lang="en-US" altLang="es-ES" sz="1400" b="1" dirty="0">
                <a:latin typeface="Courier New" pitchFamily="49" charset="0"/>
              </a:rPr>
              <a:t>&gt;</a:t>
            </a:r>
          </a:p>
          <a:p>
            <a:r>
              <a:rPr lang="en-US" altLang="es-ES" sz="1400" b="1" dirty="0">
                <a:latin typeface="Courier New" pitchFamily="49" charset="0"/>
              </a:rPr>
              <a:t>  &lt;Comments&gt;</a:t>
            </a:r>
          </a:p>
          <a:p>
            <a:r>
              <a:rPr lang="en-US" altLang="es-ES" sz="1400" b="1" dirty="0">
                <a:latin typeface="Courier New" pitchFamily="49" charset="0"/>
              </a:rPr>
              <a:t>    This order replaces order 7844 which was cancelled by the customer.</a:t>
            </a:r>
          </a:p>
          <a:p>
            <a:r>
              <a:rPr lang="en-US" altLang="es-ES" sz="1400" b="1" dirty="0">
                <a:latin typeface="Courier New" pitchFamily="49" charset="0"/>
              </a:rPr>
              <a:t>  &lt;/Comments&gt;</a:t>
            </a:r>
          </a:p>
          <a:p>
            <a:r>
              <a:rPr lang="en-US" altLang="es-ES" sz="1400" b="1" dirty="0">
                <a:latin typeface="Courier New" pitchFamily="49" charset="0"/>
              </a:rPr>
              <a:t>&lt;/Order&gt;</a:t>
            </a:r>
          </a:p>
        </p:txBody>
      </p:sp>
      <p:grpSp>
        <p:nvGrpSpPr>
          <p:cNvPr id="60422" name="Group 6"/>
          <p:cNvGrpSpPr>
            <a:grpSpLocks/>
          </p:cNvGrpSpPr>
          <p:nvPr/>
        </p:nvGrpSpPr>
        <p:grpSpPr bwMode="auto">
          <a:xfrm>
            <a:off x="648717" y="939944"/>
            <a:ext cx="5392737" cy="668338"/>
            <a:chOff x="387" y="1037"/>
            <a:chExt cx="3397" cy="421"/>
          </a:xfrm>
        </p:grpSpPr>
        <p:sp>
          <p:nvSpPr>
            <p:cNvPr id="60423" name="Oval 7"/>
            <p:cNvSpPr>
              <a:spLocks noChangeArrowheads="1"/>
            </p:cNvSpPr>
            <p:nvPr/>
          </p:nvSpPr>
          <p:spPr bwMode="auto">
            <a:xfrm>
              <a:off x="387" y="1268"/>
              <a:ext cx="1586" cy="19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ES"/>
            </a:p>
          </p:txBody>
        </p:sp>
        <p:sp>
          <p:nvSpPr>
            <p:cNvPr id="60424" name="Text Box 8"/>
            <p:cNvSpPr txBox="1">
              <a:spLocks noChangeArrowheads="1"/>
            </p:cNvSpPr>
            <p:nvPr/>
          </p:nvSpPr>
          <p:spPr bwMode="auto">
            <a:xfrm>
              <a:off x="2371" y="1037"/>
              <a:ext cx="1413"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UY" altLang="es-ES" sz="2000" b="1">
                  <a:solidFill>
                    <a:schemeClr val="bg1"/>
                  </a:solidFill>
                  <a:latin typeface="Arial" charset="0"/>
                </a:rPr>
                <a:t>Declaración </a:t>
              </a:r>
              <a:r>
                <a:rPr lang="en-US" altLang="es-ES" sz="2000" b="1">
                  <a:solidFill>
                    <a:schemeClr val="bg1"/>
                  </a:solidFill>
                  <a:latin typeface="Arial" charset="0"/>
                </a:rPr>
                <a:t>XML</a:t>
              </a:r>
            </a:p>
          </p:txBody>
        </p:sp>
        <p:cxnSp>
          <p:nvCxnSpPr>
            <p:cNvPr id="60425" name="AutoShape 9"/>
            <p:cNvCxnSpPr>
              <a:cxnSpLocks noChangeShapeType="1"/>
              <a:stCxn id="60423" idx="6"/>
              <a:endCxn id="60424" idx="1"/>
            </p:cNvCxnSpPr>
            <p:nvPr/>
          </p:nvCxnSpPr>
          <p:spPr bwMode="auto">
            <a:xfrm flipV="1">
              <a:off x="1982" y="1166"/>
              <a:ext cx="407" cy="197"/>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0426" name="Group 10"/>
          <p:cNvGrpSpPr>
            <a:grpSpLocks/>
          </p:cNvGrpSpPr>
          <p:nvPr/>
        </p:nvGrpSpPr>
        <p:grpSpPr bwMode="auto">
          <a:xfrm>
            <a:off x="101029" y="1646382"/>
            <a:ext cx="711200" cy="3005137"/>
            <a:chOff x="42" y="1482"/>
            <a:chExt cx="448" cy="1893"/>
          </a:xfrm>
        </p:grpSpPr>
        <p:sp>
          <p:nvSpPr>
            <p:cNvPr id="60427" name="AutoShape 11"/>
            <p:cNvSpPr>
              <a:spLocks/>
            </p:cNvSpPr>
            <p:nvPr/>
          </p:nvSpPr>
          <p:spPr bwMode="auto">
            <a:xfrm>
              <a:off x="296" y="1482"/>
              <a:ext cx="194" cy="1893"/>
            </a:xfrm>
            <a:prstGeom prst="leftBrace">
              <a:avLst>
                <a:gd name="adj1" fmla="val 81314"/>
                <a:gd name="adj2" fmla="val 50000"/>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60428" name="Text Box 12"/>
            <p:cNvSpPr txBox="1">
              <a:spLocks noChangeArrowheads="1"/>
            </p:cNvSpPr>
            <p:nvPr/>
          </p:nvSpPr>
          <p:spPr bwMode="auto">
            <a:xfrm rot="16200000">
              <a:off x="-438" y="2292"/>
              <a:ext cx="1217"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UY" altLang="es-ES" sz="2000" b="1" dirty="0">
                  <a:solidFill>
                    <a:schemeClr val="bg1"/>
                  </a:solidFill>
                  <a:latin typeface="Arial" charset="0"/>
                </a:rPr>
                <a:t>E</a:t>
              </a:r>
              <a:r>
                <a:rPr lang="en-US" altLang="es-ES" sz="2000" b="1" dirty="0" err="1">
                  <a:solidFill>
                    <a:schemeClr val="bg1"/>
                  </a:solidFill>
                  <a:latin typeface="Arial" charset="0"/>
                </a:rPr>
                <a:t>lement</a:t>
              </a:r>
              <a:r>
                <a:rPr lang="es-UY" altLang="es-ES" sz="2000" b="1" dirty="0">
                  <a:solidFill>
                    <a:schemeClr val="bg1"/>
                  </a:solidFill>
                  <a:latin typeface="Arial" charset="0"/>
                </a:rPr>
                <a:t>o Raíz</a:t>
              </a:r>
              <a:endParaRPr lang="en-US" altLang="es-ES" sz="2000" b="1" dirty="0">
                <a:solidFill>
                  <a:schemeClr val="bg1"/>
                </a:solidFill>
                <a:latin typeface="Arial" charset="0"/>
              </a:endParaRPr>
            </a:p>
          </p:txBody>
        </p:sp>
      </p:grpSp>
      <p:grpSp>
        <p:nvGrpSpPr>
          <p:cNvPr id="60430" name="Group 14"/>
          <p:cNvGrpSpPr>
            <a:grpSpLocks/>
          </p:cNvGrpSpPr>
          <p:nvPr/>
        </p:nvGrpSpPr>
        <p:grpSpPr bwMode="auto">
          <a:xfrm>
            <a:off x="885254" y="3722832"/>
            <a:ext cx="3786188" cy="454025"/>
            <a:chOff x="536" y="2790"/>
            <a:chExt cx="2385" cy="286"/>
          </a:xfrm>
        </p:grpSpPr>
        <p:sp>
          <p:nvSpPr>
            <p:cNvPr id="60431" name="Oval 15"/>
            <p:cNvSpPr>
              <a:spLocks noChangeArrowheads="1"/>
            </p:cNvSpPr>
            <p:nvPr/>
          </p:nvSpPr>
          <p:spPr bwMode="auto">
            <a:xfrm>
              <a:off x="536" y="2886"/>
              <a:ext cx="884" cy="19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ES"/>
            </a:p>
          </p:txBody>
        </p:sp>
        <p:sp>
          <p:nvSpPr>
            <p:cNvPr id="60432" name="Text Box 16"/>
            <p:cNvSpPr txBox="1">
              <a:spLocks noChangeArrowheads="1"/>
            </p:cNvSpPr>
            <p:nvPr/>
          </p:nvSpPr>
          <p:spPr bwMode="auto">
            <a:xfrm>
              <a:off x="2032" y="2790"/>
              <a:ext cx="889"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UY" altLang="es-ES" sz="2000" b="1">
                  <a:solidFill>
                    <a:schemeClr val="bg1"/>
                  </a:solidFill>
                  <a:latin typeface="Arial" charset="0"/>
                </a:rPr>
                <a:t>Comienzo</a:t>
              </a:r>
              <a:endParaRPr lang="en-US" altLang="es-ES" sz="2000" b="1">
                <a:solidFill>
                  <a:schemeClr val="bg1"/>
                </a:solidFill>
                <a:latin typeface="Arial" charset="0"/>
              </a:endParaRPr>
            </a:p>
          </p:txBody>
        </p:sp>
        <p:cxnSp>
          <p:nvCxnSpPr>
            <p:cNvPr id="60433" name="AutoShape 17"/>
            <p:cNvCxnSpPr>
              <a:cxnSpLocks noChangeShapeType="1"/>
              <a:stCxn id="60431" idx="6"/>
              <a:endCxn id="60432" idx="1"/>
            </p:cNvCxnSpPr>
            <p:nvPr/>
          </p:nvCxnSpPr>
          <p:spPr bwMode="auto">
            <a:xfrm flipV="1">
              <a:off x="1429" y="2919"/>
              <a:ext cx="638" cy="62"/>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0434" name="Group 18"/>
          <p:cNvGrpSpPr>
            <a:grpSpLocks/>
          </p:cNvGrpSpPr>
          <p:nvPr/>
        </p:nvGrpSpPr>
        <p:grpSpPr bwMode="auto">
          <a:xfrm>
            <a:off x="910654" y="4278457"/>
            <a:ext cx="3308350" cy="569912"/>
            <a:chOff x="552" y="3140"/>
            <a:chExt cx="2084" cy="359"/>
          </a:xfrm>
        </p:grpSpPr>
        <p:sp>
          <p:nvSpPr>
            <p:cNvPr id="60435" name="Oval 19"/>
            <p:cNvSpPr>
              <a:spLocks noChangeArrowheads="1"/>
            </p:cNvSpPr>
            <p:nvPr/>
          </p:nvSpPr>
          <p:spPr bwMode="auto">
            <a:xfrm>
              <a:off x="552" y="3140"/>
              <a:ext cx="884" cy="19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ES"/>
            </a:p>
          </p:txBody>
        </p:sp>
        <p:sp>
          <p:nvSpPr>
            <p:cNvPr id="60436" name="Text Box 20"/>
            <p:cNvSpPr txBox="1">
              <a:spLocks noChangeArrowheads="1"/>
            </p:cNvSpPr>
            <p:nvPr/>
          </p:nvSpPr>
          <p:spPr bwMode="auto">
            <a:xfrm>
              <a:off x="2272" y="3241"/>
              <a:ext cx="364"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UY" altLang="es-ES" sz="2000" b="1" dirty="0">
                  <a:solidFill>
                    <a:schemeClr val="bg1"/>
                  </a:solidFill>
                  <a:latin typeface="Arial" charset="0"/>
                </a:rPr>
                <a:t>Fin</a:t>
              </a:r>
              <a:endParaRPr lang="en-US" altLang="es-ES" sz="2000" b="1" dirty="0">
                <a:solidFill>
                  <a:schemeClr val="bg1"/>
                </a:solidFill>
                <a:latin typeface="Arial" charset="0"/>
              </a:endParaRPr>
            </a:p>
          </p:txBody>
        </p:sp>
        <p:cxnSp>
          <p:nvCxnSpPr>
            <p:cNvPr id="60437" name="AutoShape 21"/>
            <p:cNvCxnSpPr>
              <a:cxnSpLocks noChangeShapeType="1"/>
              <a:stCxn id="60435" idx="6"/>
              <a:endCxn id="60436" idx="1"/>
            </p:cNvCxnSpPr>
            <p:nvPr/>
          </p:nvCxnSpPr>
          <p:spPr bwMode="auto">
            <a:xfrm>
              <a:off x="1445" y="3235"/>
              <a:ext cx="629" cy="135"/>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0439" name="Rectangle 23"/>
          <p:cNvSpPr>
            <a:spLocks noChangeArrowheads="1"/>
          </p:cNvSpPr>
          <p:nvPr/>
        </p:nvSpPr>
        <p:spPr bwMode="auto">
          <a:xfrm>
            <a:off x="999554" y="1808307"/>
            <a:ext cx="6813554" cy="103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cxnSp>
        <p:nvCxnSpPr>
          <p:cNvPr id="60441" name="AutoShape 25"/>
          <p:cNvCxnSpPr>
            <a:cxnSpLocks noChangeShapeType="1"/>
            <a:stCxn id="60439" idx="3"/>
            <a:endCxn id="60440" idx="2"/>
          </p:cNvCxnSpPr>
          <p:nvPr/>
        </p:nvCxnSpPr>
        <p:spPr bwMode="auto">
          <a:xfrm>
            <a:off x="7813108" y="2328213"/>
            <a:ext cx="833438" cy="851277"/>
          </a:xfrm>
          <a:prstGeom prst="straightConnector1">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a:solidFill>
                  <a:schemeClr val="bg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0442" name="Group 26"/>
          <p:cNvGrpSpPr>
            <a:grpSpLocks/>
          </p:cNvGrpSpPr>
          <p:nvPr/>
        </p:nvGrpSpPr>
        <p:grpSpPr bwMode="auto">
          <a:xfrm>
            <a:off x="5862067" y="727219"/>
            <a:ext cx="2841625" cy="1300163"/>
            <a:chOff x="3671" y="903"/>
            <a:chExt cx="1790" cy="819"/>
          </a:xfrm>
        </p:grpSpPr>
        <p:sp>
          <p:nvSpPr>
            <p:cNvPr id="60443" name="Oval 27"/>
            <p:cNvSpPr>
              <a:spLocks noChangeArrowheads="1"/>
            </p:cNvSpPr>
            <p:nvPr/>
          </p:nvSpPr>
          <p:spPr bwMode="auto">
            <a:xfrm>
              <a:off x="3671" y="1532"/>
              <a:ext cx="1159" cy="19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ES"/>
            </a:p>
          </p:txBody>
        </p:sp>
        <p:sp>
          <p:nvSpPr>
            <p:cNvPr id="60444" name="Text Box 28"/>
            <p:cNvSpPr txBox="1">
              <a:spLocks noChangeArrowheads="1"/>
            </p:cNvSpPr>
            <p:nvPr/>
          </p:nvSpPr>
          <p:spPr bwMode="auto">
            <a:xfrm>
              <a:off x="4715" y="903"/>
              <a:ext cx="746"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ES" sz="2000" b="1" dirty="0" err="1">
                  <a:solidFill>
                    <a:schemeClr val="bg1"/>
                  </a:solidFill>
                  <a:latin typeface="Arial" charset="0"/>
                </a:rPr>
                <a:t>Atribut</a:t>
              </a:r>
              <a:r>
                <a:rPr lang="es-UY" altLang="es-ES" sz="2000" b="1" dirty="0">
                  <a:solidFill>
                    <a:schemeClr val="bg1"/>
                  </a:solidFill>
                  <a:latin typeface="Arial" charset="0"/>
                </a:rPr>
                <a:t>o</a:t>
              </a:r>
              <a:endParaRPr lang="en-US" altLang="es-ES" sz="2000" b="1" dirty="0">
                <a:solidFill>
                  <a:schemeClr val="bg1"/>
                </a:solidFill>
                <a:latin typeface="Arial" charset="0"/>
              </a:endParaRPr>
            </a:p>
          </p:txBody>
        </p:sp>
        <p:cxnSp>
          <p:nvCxnSpPr>
            <p:cNvPr id="60445" name="AutoShape 29"/>
            <p:cNvCxnSpPr>
              <a:cxnSpLocks noChangeShapeType="1"/>
              <a:stCxn id="60443" idx="0"/>
              <a:endCxn id="60444" idx="1"/>
            </p:cNvCxnSpPr>
            <p:nvPr/>
          </p:nvCxnSpPr>
          <p:spPr bwMode="auto">
            <a:xfrm flipV="1">
              <a:off x="4251" y="1032"/>
              <a:ext cx="443" cy="491"/>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0446" name="Group 30"/>
          <p:cNvGrpSpPr>
            <a:grpSpLocks/>
          </p:cNvGrpSpPr>
          <p:nvPr/>
        </p:nvGrpSpPr>
        <p:grpSpPr bwMode="auto">
          <a:xfrm>
            <a:off x="1151954" y="4092719"/>
            <a:ext cx="7353300" cy="1135063"/>
            <a:chOff x="704" y="3023"/>
            <a:chExt cx="4632" cy="715"/>
          </a:xfrm>
        </p:grpSpPr>
        <p:sp>
          <p:nvSpPr>
            <p:cNvPr id="60447" name="Oval 31"/>
            <p:cNvSpPr>
              <a:spLocks noChangeArrowheads="1"/>
            </p:cNvSpPr>
            <p:nvPr/>
          </p:nvSpPr>
          <p:spPr bwMode="auto">
            <a:xfrm>
              <a:off x="704" y="3023"/>
              <a:ext cx="4632" cy="19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ES"/>
            </a:p>
          </p:txBody>
        </p:sp>
        <p:sp>
          <p:nvSpPr>
            <p:cNvPr id="60448" name="Text Box 32"/>
            <p:cNvSpPr txBox="1">
              <a:spLocks noChangeArrowheads="1"/>
            </p:cNvSpPr>
            <p:nvPr/>
          </p:nvSpPr>
          <p:spPr bwMode="auto">
            <a:xfrm>
              <a:off x="3255" y="3480"/>
              <a:ext cx="916"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ES" sz="2000" b="1">
                  <a:solidFill>
                    <a:schemeClr val="bg1"/>
                  </a:solidFill>
                  <a:latin typeface="Arial" charset="0"/>
                </a:rPr>
                <a:t>Conten</a:t>
              </a:r>
              <a:r>
                <a:rPr lang="es-UY" altLang="es-ES" sz="2000" b="1">
                  <a:solidFill>
                    <a:schemeClr val="bg1"/>
                  </a:solidFill>
                  <a:latin typeface="Arial" charset="0"/>
                </a:rPr>
                <a:t>ido</a:t>
              </a:r>
              <a:endParaRPr lang="en-US" altLang="es-ES" sz="2000" b="1">
                <a:solidFill>
                  <a:schemeClr val="bg1"/>
                </a:solidFill>
                <a:latin typeface="Arial" charset="0"/>
              </a:endParaRPr>
            </a:p>
          </p:txBody>
        </p:sp>
        <p:cxnSp>
          <p:nvCxnSpPr>
            <p:cNvPr id="60449" name="AutoShape 33"/>
            <p:cNvCxnSpPr>
              <a:cxnSpLocks noChangeShapeType="1"/>
              <a:stCxn id="60447" idx="4"/>
              <a:endCxn id="60448" idx="0"/>
            </p:cNvCxnSpPr>
            <p:nvPr/>
          </p:nvCxnSpPr>
          <p:spPr bwMode="auto">
            <a:xfrm>
              <a:off x="3020" y="3222"/>
              <a:ext cx="694" cy="258"/>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0450" name="Group 34"/>
          <p:cNvGrpSpPr>
            <a:grpSpLocks/>
          </p:cNvGrpSpPr>
          <p:nvPr/>
        </p:nvGrpSpPr>
        <p:grpSpPr bwMode="auto">
          <a:xfrm>
            <a:off x="1067817" y="1952769"/>
            <a:ext cx="6534150" cy="557213"/>
            <a:chOff x="651" y="1675"/>
            <a:chExt cx="4116" cy="351"/>
          </a:xfrm>
        </p:grpSpPr>
        <p:sp>
          <p:nvSpPr>
            <p:cNvPr id="60451" name="Oval 35"/>
            <p:cNvSpPr>
              <a:spLocks noChangeArrowheads="1"/>
            </p:cNvSpPr>
            <p:nvPr/>
          </p:nvSpPr>
          <p:spPr bwMode="auto">
            <a:xfrm>
              <a:off x="651" y="1675"/>
              <a:ext cx="2106" cy="19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s-ES" altLang="es-ES"/>
            </a:p>
          </p:txBody>
        </p:sp>
        <p:sp>
          <p:nvSpPr>
            <p:cNvPr id="60452" name="Text Box 36"/>
            <p:cNvSpPr txBox="1">
              <a:spLocks noChangeArrowheads="1"/>
            </p:cNvSpPr>
            <p:nvPr/>
          </p:nvSpPr>
          <p:spPr bwMode="auto">
            <a:xfrm>
              <a:off x="3452" y="1768"/>
              <a:ext cx="1315" cy="258"/>
            </a:xfrm>
            <a:prstGeom prst="rect">
              <a:avLst/>
            </a:prstGeom>
            <a:gradFill rotWithShape="0">
              <a:gsLst>
                <a:gs pos="0">
                  <a:schemeClr val="accent1">
                    <a:gamma/>
                    <a:shade val="46275"/>
                    <a:invGamma/>
                  </a:schemeClr>
                </a:gs>
                <a:gs pos="100000">
                  <a:schemeClr val="accent1"/>
                </a:gs>
              </a:gsLst>
              <a:lin ang="5400000" scaled="1"/>
            </a:gra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s-UY" altLang="es-ES" sz="2000" b="1" dirty="0">
                  <a:solidFill>
                    <a:schemeClr val="bg1"/>
                  </a:solidFill>
                  <a:latin typeface="Arial" charset="0"/>
                </a:rPr>
                <a:t>E</a:t>
              </a:r>
              <a:r>
                <a:rPr lang="en-US" altLang="es-ES" sz="2000" b="1" dirty="0" err="1">
                  <a:solidFill>
                    <a:schemeClr val="bg1"/>
                  </a:solidFill>
                  <a:latin typeface="Arial" charset="0"/>
                </a:rPr>
                <a:t>lement</a:t>
              </a:r>
              <a:r>
                <a:rPr lang="es-UY" altLang="es-ES" sz="2000" b="1" dirty="0">
                  <a:solidFill>
                    <a:schemeClr val="bg1"/>
                  </a:solidFill>
                  <a:latin typeface="Arial" charset="0"/>
                </a:rPr>
                <a:t>o Vacío</a:t>
              </a:r>
              <a:endParaRPr lang="en-US" altLang="es-ES" sz="2000" b="1" dirty="0">
                <a:solidFill>
                  <a:schemeClr val="bg1"/>
                </a:solidFill>
                <a:latin typeface="Arial" charset="0"/>
              </a:endParaRPr>
            </a:p>
          </p:txBody>
        </p:sp>
        <p:cxnSp>
          <p:nvCxnSpPr>
            <p:cNvPr id="60453" name="AutoShape 37"/>
            <p:cNvCxnSpPr>
              <a:cxnSpLocks noChangeShapeType="1"/>
              <a:stCxn id="60451" idx="6"/>
              <a:endCxn id="60452" idx="1"/>
            </p:cNvCxnSpPr>
            <p:nvPr/>
          </p:nvCxnSpPr>
          <p:spPr bwMode="auto">
            <a:xfrm>
              <a:off x="2766" y="1770"/>
              <a:ext cx="704" cy="127"/>
            </a:xfrm>
            <a:prstGeom prst="straightConnector1">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 name="11 Conector recto"/>
          <p:cNvCxnSpPr/>
          <p:nvPr/>
        </p:nvCxnSpPr>
        <p:spPr bwMode="auto">
          <a:xfrm>
            <a:off x="7884368" y="1844824"/>
            <a:ext cx="762178" cy="0"/>
          </a:xfrm>
          <a:prstGeom prst="line">
            <a:avLst/>
          </a:prstGeom>
          <a:solidFill>
            <a:schemeClr val="accent1"/>
          </a:solidFill>
          <a:ln w="9525" cap="flat" cmpd="sng" algn="ctr">
            <a:solidFill>
              <a:schemeClr val="tx1"/>
            </a:solidFill>
            <a:prstDash val="dash"/>
            <a:round/>
            <a:headEnd type="none" w="med" len="med"/>
            <a:tailEnd type="none" w="med" len="med"/>
          </a:ln>
          <a:effectLst>
            <a:prstShdw prst="shdw17" dist="17961" dir="2700000">
              <a:schemeClr val="tx1">
                <a:gamma/>
                <a:shade val="60000"/>
                <a:invGamma/>
              </a:schemeClr>
            </a:prstShdw>
          </a:effectLst>
        </p:spPr>
      </p:cxnSp>
      <p:cxnSp>
        <p:nvCxnSpPr>
          <p:cNvPr id="48" name="47 Conector recto"/>
          <p:cNvCxnSpPr/>
          <p:nvPr/>
        </p:nvCxnSpPr>
        <p:spPr bwMode="auto">
          <a:xfrm>
            <a:off x="2563245" y="4462864"/>
            <a:ext cx="6083301" cy="73561"/>
          </a:xfrm>
          <a:prstGeom prst="line">
            <a:avLst/>
          </a:prstGeom>
          <a:solidFill>
            <a:schemeClr val="accent1"/>
          </a:solidFill>
          <a:ln w="9525" cap="flat" cmpd="sng" algn="ctr">
            <a:solidFill>
              <a:schemeClr val="tx1"/>
            </a:solidFill>
            <a:prstDash val="dash"/>
            <a:round/>
            <a:headEnd type="none" w="med" len="med"/>
            <a:tailEnd type="none" w="med" len="med"/>
          </a:ln>
          <a:effectLst>
            <a:prstShdw prst="shdw17" dist="17961" dir="2700000">
              <a:schemeClr val="tx1">
                <a:gamma/>
                <a:shade val="60000"/>
                <a:invGamma/>
              </a:schemeClr>
            </a:prstShdw>
          </a:effectLst>
        </p:spPr>
      </p:cxnSp>
      <p:sp>
        <p:nvSpPr>
          <p:cNvPr id="60440" name="Text Box 24"/>
          <p:cNvSpPr txBox="1">
            <a:spLocks noChangeArrowheads="1"/>
          </p:cNvSpPr>
          <p:nvPr/>
        </p:nvSpPr>
        <p:spPr bwMode="auto">
          <a:xfrm rot="5400000">
            <a:off x="7228909" y="2979465"/>
            <a:ext cx="3235324" cy="400050"/>
          </a:xfrm>
          <a:prstGeom prst="rect">
            <a:avLst/>
          </a:prstGeom>
          <a:gradFill rotWithShape="0">
            <a:gsLst>
              <a:gs pos="0">
                <a:schemeClr val="accent1">
                  <a:gamma/>
                  <a:shade val="46275"/>
                  <a:invGamma/>
                </a:schemeClr>
              </a:gs>
              <a:gs pos="100000">
                <a:schemeClr val="accent1"/>
              </a:gs>
            </a:gsLst>
            <a:lin ang="540000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es-ES" sz="2000" b="1" dirty="0">
                <a:solidFill>
                  <a:schemeClr val="bg1"/>
                </a:solidFill>
                <a:latin typeface="Arial" charset="0"/>
              </a:rPr>
              <a:t>Element</a:t>
            </a:r>
            <a:r>
              <a:rPr lang="es-UY" altLang="es-ES" sz="2000" b="1" dirty="0">
                <a:solidFill>
                  <a:schemeClr val="bg1"/>
                </a:solidFill>
                <a:latin typeface="Arial" charset="0"/>
              </a:rPr>
              <a:t>os contenedores</a:t>
            </a:r>
            <a:endParaRPr lang="en-US" altLang="es-ES" sz="2000" b="1" dirty="0">
              <a:solidFill>
                <a:schemeClr val="bg1"/>
              </a:solidFill>
              <a:latin typeface="Arial" charset="0"/>
            </a:endParaRPr>
          </a:p>
        </p:txBody>
      </p:sp>
    </p:spTree>
    <p:extLst>
      <p:ext uri="{BB962C8B-B14F-4D97-AF65-F5344CB8AC3E}">
        <p14:creationId xmlns:p14="http://schemas.microsoft.com/office/powerpoint/2010/main" val="386676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4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0426"/>
                                        </p:tgtEl>
                                        <p:attrNameLst>
                                          <p:attrName>style.visibility</p:attrName>
                                        </p:attrNameLst>
                                      </p:cBhvr>
                                      <p:to>
                                        <p:strVal val="visible"/>
                                      </p:to>
                                    </p:set>
                                    <p:animEffect transition="in" filter="fade">
                                      <p:cBhvr>
                                        <p:cTn id="11" dur="500"/>
                                        <p:tgtEl>
                                          <p:spTgt spid="6042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0440"/>
                                        </p:tgtEl>
                                        <p:attrNameLst>
                                          <p:attrName>style.visibility</p:attrName>
                                        </p:attrNameLst>
                                      </p:cBhvr>
                                      <p:to>
                                        <p:strVal val="visible"/>
                                      </p:to>
                                    </p:set>
                                    <p:animEffect transition="in" filter="fade">
                                      <p:cBhvr>
                                        <p:cTn id="19" dur="500"/>
                                        <p:tgtEl>
                                          <p:spTgt spid="60440"/>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0430"/>
                                        </p:tgtEl>
                                        <p:attrNameLst>
                                          <p:attrName>style.visibility</p:attrName>
                                        </p:attrNameLst>
                                      </p:cBhvr>
                                      <p:to>
                                        <p:strVal val="visible"/>
                                      </p:to>
                                    </p:set>
                                    <p:animEffect transition="in" filter="fade">
                                      <p:cBhvr>
                                        <p:cTn id="27" dur="500"/>
                                        <p:tgtEl>
                                          <p:spTgt spid="6043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0434"/>
                                        </p:tgtEl>
                                        <p:attrNameLst>
                                          <p:attrName>style.visibility</p:attrName>
                                        </p:attrNameLst>
                                      </p:cBhvr>
                                      <p:to>
                                        <p:strVal val="visible"/>
                                      </p:to>
                                    </p:set>
                                    <p:animEffect transition="in" filter="fade">
                                      <p:cBhvr>
                                        <p:cTn id="32" dur="500"/>
                                        <p:tgtEl>
                                          <p:spTgt spid="6043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0446"/>
                                        </p:tgtEl>
                                        <p:attrNameLst>
                                          <p:attrName>style.visibility</p:attrName>
                                        </p:attrNameLst>
                                      </p:cBhvr>
                                      <p:to>
                                        <p:strVal val="visible"/>
                                      </p:to>
                                    </p:set>
                                    <p:anim calcmode="lin" valueType="num">
                                      <p:cBhvr additive="base">
                                        <p:cTn id="37" dur="500" fill="hold"/>
                                        <p:tgtEl>
                                          <p:spTgt spid="60446"/>
                                        </p:tgtEl>
                                        <p:attrNameLst>
                                          <p:attrName>ppt_x</p:attrName>
                                        </p:attrNameLst>
                                      </p:cBhvr>
                                      <p:tavLst>
                                        <p:tav tm="0">
                                          <p:val>
                                            <p:strVal val="#ppt_x"/>
                                          </p:val>
                                        </p:tav>
                                        <p:tav tm="100000">
                                          <p:val>
                                            <p:strVal val="#ppt_x"/>
                                          </p:val>
                                        </p:tav>
                                      </p:tavLst>
                                    </p:anim>
                                    <p:anim calcmode="lin" valueType="num">
                                      <p:cBhvr additive="base">
                                        <p:cTn id="38" dur="500" fill="hold"/>
                                        <p:tgtEl>
                                          <p:spTgt spid="6044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60450"/>
                                        </p:tgtEl>
                                        <p:attrNameLst>
                                          <p:attrName>style.visibility</p:attrName>
                                        </p:attrNameLst>
                                      </p:cBhvr>
                                      <p:to>
                                        <p:strVal val="visible"/>
                                      </p:to>
                                    </p:set>
                                    <p:animEffect transition="in" filter="fade">
                                      <p:cBhvr>
                                        <p:cTn id="43" dur="500"/>
                                        <p:tgtEl>
                                          <p:spTgt spid="60450"/>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60442"/>
                                        </p:tgtEl>
                                        <p:attrNameLst>
                                          <p:attrName>style.visibility</p:attrName>
                                        </p:attrNameLst>
                                      </p:cBhvr>
                                      <p:to>
                                        <p:strVal val="visible"/>
                                      </p:to>
                                    </p:set>
                                    <p:animEffect transition="in" filter="barn(inVertical)">
                                      <p:cBhvr>
                                        <p:cTn id="48" dur="500"/>
                                        <p:tgtEl>
                                          <p:spTgt spid="60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4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UY" altLang="es-ES" dirty="0"/>
              <a:t>El elemento y sus atributos</a:t>
            </a:r>
            <a:endParaRPr lang="es-ES" altLang="es-ES" dirty="0"/>
          </a:p>
        </p:txBody>
      </p:sp>
      <p:sp>
        <p:nvSpPr>
          <p:cNvPr id="69635" name="Rectangle 3"/>
          <p:cNvSpPr>
            <a:spLocks noGrp="1" noChangeArrowheads="1"/>
          </p:cNvSpPr>
          <p:nvPr>
            <p:ph idx="1"/>
          </p:nvPr>
        </p:nvSpPr>
        <p:spPr>
          <a:xfrm>
            <a:off x="174813" y="1772816"/>
            <a:ext cx="8807822" cy="3887000"/>
          </a:xfrm>
        </p:spPr>
        <p:txBody>
          <a:bodyPr/>
          <a:lstStyle/>
          <a:p>
            <a:endParaRPr lang="es-UY" altLang="es-ES" dirty="0"/>
          </a:p>
          <a:p>
            <a:endParaRPr lang="es-UY" altLang="es-ES" dirty="0"/>
          </a:p>
          <a:p>
            <a:r>
              <a:rPr lang="es-UY" altLang="es-ES" dirty="0"/>
              <a:t>&lt;autor país=“Uruguay”&gt;Mario Benedetti&lt;/autor&gt;</a:t>
            </a:r>
            <a:endParaRPr lang="es-ES" altLang="es-ES" dirty="0"/>
          </a:p>
        </p:txBody>
      </p:sp>
      <p:sp>
        <p:nvSpPr>
          <p:cNvPr id="15" name="4 Marcador de pie de página"/>
          <p:cNvSpPr>
            <a:spLocks noGrp="1"/>
          </p:cNvSpPr>
          <p:nvPr>
            <p:ph type="ftr" sz="quarter" idx="10"/>
          </p:nvPr>
        </p:nvSpPr>
        <p:spPr/>
        <p:txBody>
          <a:bodyPr/>
          <a:lstStyle/>
          <a:p>
            <a:r>
              <a:rPr lang="es-ES" altLang="es-ES"/>
              <a:t>XML Básico</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14</a:t>
            </a:fld>
            <a:endParaRPr lang="es-ES" dirty="0"/>
          </a:p>
        </p:txBody>
      </p:sp>
      <p:sp>
        <p:nvSpPr>
          <p:cNvPr id="69637" name="Line 5"/>
          <p:cNvSpPr>
            <a:spLocks noChangeShapeType="1"/>
          </p:cNvSpPr>
          <p:nvPr/>
        </p:nvSpPr>
        <p:spPr bwMode="auto">
          <a:xfrm flipV="1">
            <a:off x="1524000" y="3505200"/>
            <a:ext cx="0" cy="11430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69638" name="Line 6"/>
          <p:cNvSpPr>
            <a:spLocks noChangeShapeType="1"/>
          </p:cNvSpPr>
          <p:nvPr/>
        </p:nvSpPr>
        <p:spPr bwMode="auto">
          <a:xfrm>
            <a:off x="2209800" y="2438400"/>
            <a:ext cx="0" cy="6096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69639" name="Text Box 7"/>
          <p:cNvSpPr txBox="1">
            <a:spLocks noChangeArrowheads="1"/>
          </p:cNvSpPr>
          <p:nvPr/>
        </p:nvSpPr>
        <p:spPr bwMode="auto">
          <a:xfrm>
            <a:off x="304800" y="4648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UY" altLang="es-ES"/>
              <a:t>Nombre del elemento</a:t>
            </a:r>
            <a:endParaRPr lang="es-ES" altLang="es-ES"/>
          </a:p>
        </p:txBody>
      </p:sp>
      <p:sp>
        <p:nvSpPr>
          <p:cNvPr id="69640" name="Text Box 8"/>
          <p:cNvSpPr txBox="1">
            <a:spLocks noChangeArrowheads="1"/>
          </p:cNvSpPr>
          <p:nvPr/>
        </p:nvSpPr>
        <p:spPr bwMode="auto">
          <a:xfrm>
            <a:off x="1066800" y="1981200"/>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UY" altLang="es-ES"/>
              <a:t>Nombre del atributo</a:t>
            </a:r>
            <a:endParaRPr lang="es-ES" altLang="es-ES"/>
          </a:p>
        </p:txBody>
      </p:sp>
      <p:sp>
        <p:nvSpPr>
          <p:cNvPr id="69641" name="Text Box 9"/>
          <p:cNvSpPr txBox="1">
            <a:spLocks noChangeArrowheads="1"/>
          </p:cNvSpPr>
          <p:nvPr/>
        </p:nvSpPr>
        <p:spPr bwMode="auto">
          <a:xfrm>
            <a:off x="3131840" y="4114800"/>
            <a:ext cx="19267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UY" altLang="es-ES" dirty="0"/>
              <a:t>Valor del atributo</a:t>
            </a:r>
            <a:endParaRPr lang="es-ES" altLang="es-ES" dirty="0"/>
          </a:p>
        </p:txBody>
      </p:sp>
      <p:sp>
        <p:nvSpPr>
          <p:cNvPr id="69642" name="Line 10"/>
          <p:cNvSpPr>
            <a:spLocks noChangeShapeType="1"/>
          </p:cNvSpPr>
          <p:nvPr/>
        </p:nvSpPr>
        <p:spPr bwMode="auto">
          <a:xfrm flipH="1" flipV="1">
            <a:off x="3810000" y="3505200"/>
            <a:ext cx="0" cy="5715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69643" name="Text Box 11"/>
          <p:cNvSpPr txBox="1">
            <a:spLocks noChangeArrowheads="1"/>
          </p:cNvSpPr>
          <p:nvPr/>
        </p:nvSpPr>
        <p:spPr bwMode="auto">
          <a:xfrm>
            <a:off x="5410200" y="1981200"/>
            <a:ext cx="3352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UY" altLang="es-ES"/>
              <a:t>Contenido del elemento</a:t>
            </a:r>
            <a:endParaRPr lang="es-ES" altLang="es-ES"/>
          </a:p>
        </p:txBody>
      </p:sp>
      <p:sp>
        <p:nvSpPr>
          <p:cNvPr id="69644" name="Line 12"/>
          <p:cNvSpPr>
            <a:spLocks noChangeShapeType="1"/>
          </p:cNvSpPr>
          <p:nvPr/>
        </p:nvSpPr>
        <p:spPr bwMode="auto">
          <a:xfrm flipH="1">
            <a:off x="6553200" y="2362200"/>
            <a:ext cx="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69645" name="Text Box 13"/>
          <p:cNvSpPr txBox="1">
            <a:spLocks noChangeArrowheads="1"/>
          </p:cNvSpPr>
          <p:nvPr/>
        </p:nvSpPr>
        <p:spPr bwMode="auto">
          <a:xfrm>
            <a:off x="6934200" y="4191000"/>
            <a:ext cx="2209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s-UY" altLang="es-ES"/>
              <a:t>Etiqueta de fin</a:t>
            </a:r>
            <a:endParaRPr lang="es-ES" altLang="es-ES"/>
          </a:p>
        </p:txBody>
      </p:sp>
      <p:sp>
        <p:nvSpPr>
          <p:cNvPr id="69646" name="Line 14"/>
          <p:cNvSpPr>
            <a:spLocks noChangeShapeType="1"/>
          </p:cNvSpPr>
          <p:nvPr/>
        </p:nvSpPr>
        <p:spPr bwMode="auto">
          <a:xfrm flipH="1" flipV="1">
            <a:off x="8001000" y="3505200"/>
            <a:ext cx="0" cy="685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Tree>
    <p:extLst>
      <p:ext uri="{BB962C8B-B14F-4D97-AF65-F5344CB8AC3E}">
        <p14:creationId xmlns:p14="http://schemas.microsoft.com/office/powerpoint/2010/main" val="5142940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9637"/>
                                        </p:tgtEl>
                                        <p:attrNameLst>
                                          <p:attrName>style.visibility</p:attrName>
                                        </p:attrNameLst>
                                      </p:cBhvr>
                                      <p:to>
                                        <p:strVal val="visible"/>
                                      </p:to>
                                    </p:set>
                                    <p:anim calcmode="lin" valueType="num">
                                      <p:cBhvr additive="base">
                                        <p:cTn id="7" dur="500" fill="hold"/>
                                        <p:tgtEl>
                                          <p:spTgt spid="69637"/>
                                        </p:tgtEl>
                                        <p:attrNameLst>
                                          <p:attrName>ppt_x</p:attrName>
                                        </p:attrNameLst>
                                      </p:cBhvr>
                                      <p:tavLst>
                                        <p:tav tm="0">
                                          <p:val>
                                            <p:strVal val="0-#ppt_w/2"/>
                                          </p:val>
                                        </p:tav>
                                        <p:tav tm="100000">
                                          <p:val>
                                            <p:strVal val="#ppt_x"/>
                                          </p:val>
                                        </p:tav>
                                      </p:tavLst>
                                    </p:anim>
                                    <p:anim calcmode="lin" valueType="num">
                                      <p:cBhvr additive="base">
                                        <p:cTn id="8" dur="500" fill="hold"/>
                                        <p:tgtEl>
                                          <p:spTgt spid="6963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9639"/>
                                        </p:tgtEl>
                                        <p:attrNameLst>
                                          <p:attrName>style.visibility</p:attrName>
                                        </p:attrNameLst>
                                      </p:cBhvr>
                                      <p:to>
                                        <p:strVal val="visible"/>
                                      </p:to>
                                    </p:set>
                                    <p:anim calcmode="lin" valueType="num">
                                      <p:cBhvr additive="base">
                                        <p:cTn id="13" dur="500" fill="hold"/>
                                        <p:tgtEl>
                                          <p:spTgt spid="69639"/>
                                        </p:tgtEl>
                                        <p:attrNameLst>
                                          <p:attrName>ppt_x</p:attrName>
                                        </p:attrNameLst>
                                      </p:cBhvr>
                                      <p:tavLst>
                                        <p:tav tm="0">
                                          <p:val>
                                            <p:strVal val="0-#ppt_w/2"/>
                                          </p:val>
                                        </p:tav>
                                        <p:tav tm="100000">
                                          <p:val>
                                            <p:strVal val="#ppt_x"/>
                                          </p:val>
                                        </p:tav>
                                      </p:tavLst>
                                    </p:anim>
                                    <p:anim calcmode="lin" valueType="num">
                                      <p:cBhvr additive="base">
                                        <p:cTn id="14" dur="500" fill="hold"/>
                                        <p:tgtEl>
                                          <p:spTgt spid="6963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9638"/>
                                        </p:tgtEl>
                                        <p:attrNameLst>
                                          <p:attrName>style.visibility</p:attrName>
                                        </p:attrNameLst>
                                      </p:cBhvr>
                                      <p:to>
                                        <p:strVal val="visible"/>
                                      </p:to>
                                    </p:set>
                                    <p:anim calcmode="lin" valueType="num">
                                      <p:cBhvr additive="base">
                                        <p:cTn id="19" dur="500" fill="hold"/>
                                        <p:tgtEl>
                                          <p:spTgt spid="69638"/>
                                        </p:tgtEl>
                                        <p:attrNameLst>
                                          <p:attrName>ppt_x</p:attrName>
                                        </p:attrNameLst>
                                      </p:cBhvr>
                                      <p:tavLst>
                                        <p:tav tm="0">
                                          <p:val>
                                            <p:strVal val="0-#ppt_w/2"/>
                                          </p:val>
                                        </p:tav>
                                        <p:tav tm="100000">
                                          <p:val>
                                            <p:strVal val="#ppt_x"/>
                                          </p:val>
                                        </p:tav>
                                      </p:tavLst>
                                    </p:anim>
                                    <p:anim calcmode="lin" valueType="num">
                                      <p:cBhvr additive="base">
                                        <p:cTn id="20" dur="500" fill="hold"/>
                                        <p:tgtEl>
                                          <p:spTgt spid="6963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9640"/>
                                        </p:tgtEl>
                                        <p:attrNameLst>
                                          <p:attrName>style.visibility</p:attrName>
                                        </p:attrNameLst>
                                      </p:cBhvr>
                                      <p:to>
                                        <p:strVal val="visible"/>
                                      </p:to>
                                    </p:set>
                                    <p:anim calcmode="lin" valueType="num">
                                      <p:cBhvr additive="base">
                                        <p:cTn id="25" dur="500" fill="hold"/>
                                        <p:tgtEl>
                                          <p:spTgt spid="69640"/>
                                        </p:tgtEl>
                                        <p:attrNameLst>
                                          <p:attrName>ppt_x</p:attrName>
                                        </p:attrNameLst>
                                      </p:cBhvr>
                                      <p:tavLst>
                                        <p:tav tm="0">
                                          <p:val>
                                            <p:strVal val="0-#ppt_w/2"/>
                                          </p:val>
                                        </p:tav>
                                        <p:tav tm="100000">
                                          <p:val>
                                            <p:strVal val="#ppt_x"/>
                                          </p:val>
                                        </p:tav>
                                      </p:tavLst>
                                    </p:anim>
                                    <p:anim calcmode="lin" valueType="num">
                                      <p:cBhvr additive="base">
                                        <p:cTn id="26" dur="500" fill="hold"/>
                                        <p:tgtEl>
                                          <p:spTgt spid="6964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9642"/>
                                        </p:tgtEl>
                                        <p:attrNameLst>
                                          <p:attrName>style.visibility</p:attrName>
                                        </p:attrNameLst>
                                      </p:cBhvr>
                                      <p:to>
                                        <p:strVal val="visible"/>
                                      </p:to>
                                    </p:set>
                                    <p:anim calcmode="lin" valueType="num">
                                      <p:cBhvr additive="base">
                                        <p:cTn id="31" dur="500" fill="hold"/>
                                        <p:tgtEl>
                                          <p:spTgt spid="69642"/>
                                        </p:tgtEl>
                                        <p:attrNameLst>
                                          <p:attrName>ppt_x</p:attrName>
                                        </p:attrNameLst>
                                      </p:cBhvr>
                                      <p:tavLst>
                                        <p:tav tm="0">
                                          <p:val>
                                            <p:strVal val="0-#ppt_w/2"/>
                                          </p:val>
                                        </p:tav>
                                        <p:tav tm="100000">
                                          <p:val>
                                            <p:strVal val="#ppt_x"/>
                                          </p:val>
                                        </p:tav>
                                      </p:tavLst>
                                    </p:anim>
                                    <p:anim calcmode="lin" valueType="num">
                                      <p:cBhvr additive="base">
                                        <p:cTn id="32" dur="500" fill="hold"/>
                                        <p:tgtEl>
                                          <p:spTgt spid="69642"/>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9641"/>
                                        </p:tgtEl>
                                        <p:attrNameLst>
                                          <p:attrName>style.visibility</p:attrName>
                                        </p:attrNameLst>
                                      </p:cBhvr>
                                      <p:to>
                                        <p:strVal val="visible"/>
                                      </p:to>
                                    </p:set>
                                    <p:anim calcmode="lin" valueType="num">
                                      <p:cBhvr additive="base">
                                        <p:cTn id="37" dur="500" fill="hold"/>
                                        <p:tgtEl>
                                          <p:spTgt spid="69641"/>
                                        </p:tgtEl>
                                        <p:attrNameLst>
                                          <p:attrName>ppt_x</p:attrName>
                                        </p:attrNameLst>
                                      </p:cBhvr>
                                      <p:tavLst>
                                        <p:tav tm="0">
                                          <p:val>
                                            <p:strVal val="0-#ppt_w/2"/>
                                          </p:val>
                                        </p:tav>
                                        <p:tav tm="100000">
                                          <p:val>
                                            <p:strVal val="#ppt_x"/>
                                          </p:val>
                                        </p:tav>
                                      </p:tavLst>
                                    </p:anim>
                                    <p:anim calcmode="lin" valueType="num">
                                      <p:cBhvr additive="base">
                                        <p:cTn id="38" dur="500" fill="hold"/>
                                        <p:tgtEl>
                                          <p:spTgt spid="69641"/>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9644"/>
                                        </p:tgtEl>
                                        <p:attrNameLst>
                                          <p:attrName>style.visibility</p:attrName>
                                        </p:attrNameLst>
                                      </p:cBhvr>
                                      <p:to>
                                        <p:strVal val="visible"/>
                                      </p:to>
                                    </p:set>
                                    <p:anim calcmode="lin" valueType="num">
                                      <p:cBhvr additive="base">
                                        <p:cTn id="43" dur="500" fill="hold"/>
                                        <p:tgtEl>
                                          <p:spTgt spid="69644"/>
                                        </p:tgtEl>
                                        <p:attrNameLst>
                                          <p:attrName>ppt_x</p:attrName>
                                        </p:attrNameLst>
                                      </p:cBhvr>
                                      <p:tavLst>
                                        <p:tav tm="0">
                                          <p:val>
                                            <p:strVal val="0-#ppt_w/2"/>
                                          </p:val>
                                        </p:tav>
                                        <p:tav tm="100000">
                                          <p:val>
                                            <p:strVal val="#ppt_x"/>
                                          </p:val>
                                        </p:tav>
                                      </p:tavLst>
                                    </p:anim>
                                    <p:anim calcmode="lin" valueType="num">
                                      <p:cBhvr additive="base">
                                        <p:cTn id="44" dur="500" fill="hold"/>
                                        <p:tgtEl>
                                          <p:spTgt spid="69644"/>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9643"/>
                                        </p:tgtEl>
                                        <p:attrNameLst>
                                          <p:attrName>style.visibility</p:attrName>
                                        </p:attrNameLst>
                                      </p:cBhvr>
                                      <p:to>
                                        <p:strVal val="visible"/>
                                      </p:to>
                                    </p:set>
                                    <p:anim calcmode="lin" valueType="num">
                                      <p:cBhvr additive="base">
                                        <p:cTn id="49" dur="500" fill="hold"/>
                                        <p:tgtEl>
                                          <p:spTgt spid="69643"/>
                                        </p:tgtEl>
                                        <p:attrNameLst>
                                          <p:attrName>ppt_x</p:attrName>
                                        </p:attrNameLst>
                                      </p:cBhvr>
                                      <p:tavLst>
                                        <p:tav tm="0">
                                          <p:val>
                                            <p:strVal val="0-#ppt_w/2"/>
                                          </p:val>
                                        </p:tav>
                                        <p:tav tm="100000">
                                          <p:val>
                                            <p:strVal val="#ppt_x"/>
                                          </p:val>
                                        </p:tav>
                                      </p:tavLst>
                                    </p:anim>
                                    <p:anim calcmode="lin" valueType="num">
                                      <p:cBhvr additive="base">
                                        <p:cTn id="50" dur="500" fill="hold"/>
                                        <p:tgtEl>
                                          <p:spTgt spid="69643"/>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9646"/>
                                        </p:tgtEl>
                                        <p:attrNameLst>
                                          <p:attrName>style.visibility</p:attrName>
                                        </p:attrNameLst>
                                      </p:cBhvr>
                                      <p:to>
                                        <p:strVal val="visible"/>
                                      </p:to>
                                    </p:set>
                                    <p:anim calcmode="lin" valueType="num">
                                      <p:cBhvr additive="base">
                                        <p:cTn id="55" dur="500" fill="hold"/>
                                        <p:tgtEl>
                                          <p:spTgt spid="69646"/>
                                        </p:tgtEl>
                                        <p:attrNameLst>
                                          <p:attrName>ppt_x</p:attrName>
                                        </p:attrNameLst>
                                      </p:cBhvr>
                                      <p:tavLst>
                                        <p:tav tm="0">
                                          <p:val>
                                            <p:strVal val="0-#ppt_w/2"/>
                                          </p:val>
                                        </p:tav>
                                        <p:tav tm="100000">
                                          <p:val>
                                            <p:strVal val="#ppt_x"/>
                                          </p:val>
                                        </p:tav>
                                      </p:tavLst>
                                    </p:anim>
                                    <p:anim calcmode="lin" valueType="num">
                                      <p:cBhvr additive="base">
                                        <p:cTn id="56" dur="500" fill="hold"/>
                                        <p:tgtEl>
                                          <p:spTgt spid="69646"/>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9645"/>
                                        </p:tgtEl>
                                        <p:attrNameLst>
                                          <p:attrName>style.visibility</p:attrName>
                                        </p:attrNameLst>
                                      </p:cBhvr>
                                      <p:to>
                                        <p:strVal val="visible"/>
                                      </p:to>
                                    </p:set>
                                    <p:anim calcmode="lin" valueType="num">
                                      <p:cBhvr additive="base">
                                        <p:cTn id="61" dur="500" fill="hold"/>
                                        <p:tgtEl>
                                          <p:spTgt spid="69645"/>
                                        </p:tgtEl>
                                        <p:attrNameLst>
                                          <p:attrName>ppt_x</p:attrName>
                                        </p:attrNameLst>
                                      </p:cBhvr>
                                      <p:tavLst>
                                        <p:tav tm="0">
                                          <p:val>
                                            <p:strVal val="0-#ppt_w/2"/>
                                          </p:val>
                                        </p:tav>
                                        <p:tav tm="100000">
                                          <p:val>
                                            <p:strVal val="#ppt_x"/>
                                          </p:val>
                                        </p:tav>
                                      </p:tavLst>
                                    </p:anim>
                                    <p:anim calcmode="lin" valueType="num">
                                      <p:cBhvr additive="base">
                                        <p:cTn id="62" dur="500" fill="hold"/>
                                        <p:tgtEl>
                                          <p:spTgt spid="696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38" grpId="0" animBg="1"/>
      <p:bldP spid="69639" grpId="0" autoUpdateAnimBg="0"/>
      <p:bldP spid="69640" grpId="0" autoUpdateAnimBg="0"/>
      <p:bldP spid="69641" grpId="0" autoUpdateAnimBg="0"/>
      <p:bldP spid="69642" grpId="0" animBg="1"/>
      <p:bldP spid="69643" grpId="0" autoUpdateAnimBg="0"/>
      <p:bldP spid="69644" grpId="0" animBg="1"/>
      <p:bldP spid="69645" grpId="0" autoUpdateAnimBg="0"/>
      <p:bldP spid="69646"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s-UY" altLang="es-ES" dirty="0" err="1"/>
              <a:t>Well-formed</a:t>
            </a:r>
            <a:r>
              <a:rPr lang="es-UY" altLang="es-ES" dirty="0"/>
              <a:t> XML</a:t>
            </a:r>
            <a:endParaRPr lang="es-ES" altLang="es-ES" dirty="0"/>
          </a:p>
        </p:txBody>
      </p:sp>
      <p:sp>
        <p:nvSpPr>
          <p:cNvPr id="70659" name="Rectangle 3"/>
          <p:cNvSpPr>
            <a:spLocks noGrp="1" noChangeArrowheads="1"/>
          </p:cNvSpPr>
          <p:nvPr>
            <p:ph idx="1"/>
          </p:nvPr>
        </p:nvSpPr>
        <p:spPr/>
        <p:txBody>
          <a:bodyPr>
            <a:normAutofit/>
          </a:bodyPr>
          <a:lstStyle/>
          <a:p>
            <a:r>
              <a:rPr lang="es-UY" altLang="es-ES" dirty="0"/>
              <a:t>Se dice que un documento XML es ‘bien formado’ (</a:t>
            </a:r>
            <a:r>
              <a:rPr lang="es-UY" altLang="es-ES" dirty="0" err="1"/>
              <a:t>well-formed</a:t>
            </a:r>
            <a:r>
              <a:rPr lang="es-UY" altLang="es-ES" dirty="0"/>
              <a:t>), cuando cumple una serie de reglas escritas en XML</a:t>
            </a:r>
          </a:p>
          <a:p>
            <a:pPr lvl="1"/>
            <a:r>
              <a:rPr lang="es-UY" altLang="es-ES" dirty="0"/>
              <a:t>Los elementos deben seguir una estructura de árbol (estrictamente jerárquica)</a:t>
            </a:r>
          </a:p>
          <a:p>
            <a:pPr lvl="1"/>
            <a:r>
              <a:rPr lang="es-UY" altLang="es-ES" dirty="0"/>
              <a:t>Los elementos deben estar correctamente anidados</a:t>
            </a:r>
          </a:p>
          <a:p>
            <a:pPr lvl="1"/>
            <a:r>
              <a:rPr lang="es-UY" altLang="es-ES" dirty="0"/>
              <a:t>Los elementos no se pueden superponer entre ellos</a:t>
            </a:r>
          </a:p>
          <a:p>
            <a:pPr lvl="1"/>
            <a:r>
              <a:rPr lang="es-UY" altLang="es-ES" dirty="0"/>
              <a:t>Los documentos deben tener un único nodo raíz</a:t>
            </a:r>
          </a:p>
          <a:p>
            <a:pPr lvl="1"/>
            <a:endParaRPr lang="es-UY" altLang="es-ES" dirty="0"/>
          </a:p>
          <a:p>
            <a:pPr lvl="1"/>
            <a:endParaRPr lang="es-ES"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15</a:t>
            </a:fld>
            <a:endParaRPr lang="es-ES" dirty="0"/>
          </a:p>
        </p:txBody>
      </p:sp>
    </p:spTree>
    <p:extLst>
      <p:ext uri="{BB962C8B-B14F-4D97-AF65-F5344CB8AC3E}">
        <p14:creationId xmlns:p14="http://schemas.microsoft.com/office/powerpoint/2010/main" val="22574993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 calcmode="lin" valueType="num">
                                      <p:cBhvr additive="base">
                                        <p:cTn id="7" dur="500" fill="hold"/>
                                        <p:tgtEl>
                                          <p:spTgt spid="706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065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0659">
                                            <p:txEl>
                                              <p:pRg st="1" end="1"/>
                                            </p:txEl>
                                          </p:spTgt>
                                        </p:tgtEl>
                                        <p:attrNameLst>
                                          <p:attrName>style.visibility</p:attrName>
                                        </p:attrNameLst>
                                      </p:cBhvr>
                                      <p:to>
                                        <p:strVal val="visible"/>
                                      </p:to>
                                    </p:set>
                                    <p:anim calcmode="lin" valueType="num">
                                      <p:cBhvr additive="base">
                                        <p:cTn id="11" dur="500" fill="hold"/>
                                        <p:tgtEl>
                                          <p:spTgt spid="7065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7065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0659">
                                            <p:txEl>
                                              <p:pRg st="2" end="2"/>
                                            </p:txEl>
                                          </p:spTgt>
                                        </p:tgtEl>
                                        <p:attrNameLst>
                                          <p:attrName>style.visibility</p:attrName>
                                        </p:attrNameLst>
                                      </p:cBhvr>
                                      <p:to>
                                        <p:strVal val="visible"/>
                                      </p:to>
                                    </p:set>
                                    <p:anim calcmode="lin" valueType="num">
                                      <p:cBhvr additive="base">
                                        <p:cTn id="15" dur="500" fill="hold"/>
                                        <p:tgtEl>
                                          <p:spTgt spid="7065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7065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0659">
                                            <p:txEl>
                                              <p:pRg st="3" end="3"/>
                                            </p:txEl>
                                          </p:spTgt>
                                        </p:tgtEl>
                                        <p:attrNameLst>
                                          <p:attrName>style.visibility</p:attrName>
                                        </p:attrNameLst>
                                      </p:cBhvr>
                                      <p:to>
                                        <p:strVal val="visible"/>
                                      </p:to>
                                    </p:set>
                                    <p:anim calcmode="lin" valueType="num">
                                      <p:cBhvr additive="base">
                                        <p:cTn id="19" dur="500" fill="hold"/>
                                        <p:tgtEl>
                                          <p:spTgt spid="7065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065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0659">
                                            <p:txEl>
                                              <p:pRg st="4" end="4"/>
                                            </p:txEl>
                                          </p:spTgt>
                                        </p:tgtEl>
                                        <p:attrNameLst>
                                          <p:attrName>style.visibility</p:attrName>
                                        </p:attrNameLst>
                                      </p:cBhvr>
                                      <p:to>
                                        <p:strVal val="visible"/>
                                      </p:to>
                                    </p:set>
                                    <p:anim calcmode="lin" valueType="num">
                                      <p:cBhvr additive="base">
                                        <p:cTn id="23" dur="500" fill="hold"/>
                                        <p:tgtEl>
                                          <p:spTgt spid="70659">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706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s-UY" altLang="es-ES" dirty="0"/>
              <a:t>Reglas y pautas XML</a:t>
            </a:r>
            <a:endParaRPr lang="es-ES" altLang="es-ES" dirty="0"/>
          </a:p>
        </p:txBody>
      </p:sp>
      <p:sp>
        <p:nvSpPr>
          <p:cNvPr id="76803" name="Rectangle 3"/>
          <p:cNvSpPr>
            <a:spLocks noGrp="1" noChangeArrowheads="1"/>
          </p:cNvSpPr>
          <p:nvPr>
            <p:ph idx="1"/>
          </p:nvPr>
        </p:nvSpPr>
        <p:spPr/>
        <p:txBody>
          <a:bodyPr>
            <a:normAutofit fontScale="85000" lnSpcReduction="10000"/>
          </a:bodyPr>
          <a:lstStyle/>
          <a:p>
            <a:r>
              <a:rPr lang="es-UY" altLang="es-ES" dirty="0"/>
              <a:t>Reglas y pautas XML</a:t>
            </a:r>
          </a:p>
          <a:p>
            <a:pPr lvl="1"/>
            <a:r>
              <a:rPr lang="es-UY" altLang="es-ES" dirty="0"/>
              <a:t>Todas las etiquetas deben estar debidamente cerradas</a:t>
            </a:r>
          </a:p>
          <a:p>
            <a:pPr lvl="1"/>
            <a:r>
              <a:rPr lang="es-UY" altLang="es-ES" dirty="0"/>
              <a:t>Las etiquetas vacías (etiquetas sin contenido) deben tener una sintaxis especial</a:t>
            </a:r>
          </a:p>
          <a:p>
            <a:pPr lvl="1"/>
            <a:r>
              <a:rPr lang="es-UY" altLang="es-ES" dirty="0"/>
              <a:t>Un nombre de elemento, atributo, entidad, etc., comienza por una letra, y continúa con letras, dígitos, guiones, rayas, punto, dos puntos.</a:t>
            </a:r>
          </a:p>
          <a:p>
            <a:pPr lvl="1"/>
            <a:r>
              <a:rPr lang="es-UY" altLang="es-ES" dirty="0"/>
              <a:t>No pueden utilizarse las palabras XML, </a:t>
            </a:r>
            <a:r>
              <a:rPr lang="es-UY" altLang="es-ES" dirty="0" err="1"/>
              <a:t>xml</a:t>
            </a:r>
            <a:r>
              <a:rPr lang="es-UY" altLang="es-ES" dirty="0"/>
              <a:t>, </a:t>
            </a:r>
            <a:r>
              <a:rPr lang="es-UY" altLang="es-ES" dirty="0" err="1"/>
              <a:t>Xml</a:t>
            </a:r>
            <a:r>
              <a:rPr lang="es-UY" altLang="es-ES" dirty="0"/>
              <a:t>, etc., como caracteres iniciales del nombre de un atributo, entidad, etc.</a:t>
            </a:r>
          </a:p>
          <a:p>
            <a:pPr lvl="1"/>
            <a:r>
              <a:rPr lang="es-UY" altLang="es-ES" dirty="0"/>
              <a:t>XML es sensitivo a mayúsculas y minúsculas </a:t>
            </a:r>
          </a:p>
          <a:p>
            <a:pPr lvl="2"/>
            <a:r>
              <a:rPr lang="es-UY" altLang="es-ES" dirty="0"/>
              <a:t>No es lo mismo &lt;Autor&gt; que &lt;autor&gt;</a:t>
            </a:r>
          </a:p>
          <a:p>
            <a:pPr lvl="1"/>
            <a:r>
              <a:rPr lang="es-UY" altLang="es-ES" dirty="0"/>
              <a:t>El uso de espacios en blanco, y los saltos de línea sólo se toma en cuenta cuando aparece en el valor de un atributo, o cuando se indica su significancia</a:t>
            </a:r>
          </a:p>
          <a:p>
            <a:pPr lvl="1"/>
            <a:endParaRPr lang="es-UY" altLang="es-ES" dirty="0"/>
          </a:p>
          <a:p>
            <a:pPr lvl="1"/>
            <a:endParaRPr lang="es-UY"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16</a:t>
            </a:fld>
            <a:endParaRPr lang="es-ES" dirty="0"/>
          </a:p>
        </p:txBody>
      </p:sp>
    </p:spTree>
    <p:extLst>
      <p:ext uri="{BB962C8B-B14F-4D97-AF65-F5344CB8AC3E}">
        <p14:creationId xmlns:p14="http://schemas.microsoft.com/office/powerpoint/2010/main" val="2468256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UY" altLang="es-ES" dirty="0"/>
              <a:t>Sintaxis XML</a:t>
            </a:r>
            <a:endParaRPr lang="es-ES" altLang="es-ES" dirty="0"/>
          </a:p>
        </p:txBody>
      </p:sp>
      <p:sp>
        <p:nvSpPr>
          <p:cNvPr id="77827" name="Rectangle 3"/>
          <p:cNvSpPr>
            <a:spLocks noGrp="1" noChangeArrowheads="1"/>
          </p:cNvSpPr>
          <p:nvPr>
            <p:ph idx="1"/>
          </p:nvPr>
        </p:nvSpPr>
        <p:spPr/>
        <p:txBody>
          <a:bodyPr>
            <a:normAutofit fontScale="92500" lnSpcReduction="10000"/>
          </a:bodyPr>
          <a:lstStyle/>
          <a:p>
            <a:r>
              <a:rPr lang="es-UY" altLang="es-ES" dirty="0"/>
              <a:t>Las etiquetas se denominan ‘marcas’, y son las partes del documento que el ‘analizador sintáctico’ (</a:t>
            </a:r>
            <a:r>
              <a:rPr lang="es-UY" altLang="es-ES" dirty="0" err="1"/>
              <a:t>parser</a:t>
            </a:r>
            <a:r>
              <a:rPr lang="es-UY" altLang="es-ES" dirty="0"/>
              <a:t>) espera comprender</a:t>
            </a:r>
          </a:p>
          <a:p>
            <a:r>
              <a:rPr lang="es-UY" altLang="es-ES" dirty="0"/>
              <a:t>Las marcas en un documento XML comienzan con el carácter </a:t>
            </a:r>
            <a:r>
              <a:rPr lang="es-UY" altLang="es-ES" dirty="0">
                <a:latin typeface="Courier New" panose="02070309020205020404" pitchFamily="49" charset="0"/>
                <a:cs typeface="Courier New" panose="02070309020205020404" pitchFamily="49" charset="0"/>
              </a:rPr>
              <a:t>&lt; </a:t>
            </a:r>
            <a:r>
              <a:rPr lang="es-UY" altLang="es-ES" dirty="0"/>
              <a:t>y finalizan con </a:t>
            </a:r>
            <a:r>
              <a:rPr lang="es-UY" altLang="es-ES" dirty="0">
                <a:latin typeface="Courier New" panose="02070309020205020404" pitchFamily="49" charset="0"/>
                <a:cs typeface="Courier New" panose="02070309020205020404" pitchFamily="49" charset="0"/>
              </a:rPr>
              <a:t>&gt;</a:t>
            </a:r>
          </a:p>
          <a:p>
            <a:r>
              <a:rPr lang="es-UY" altLang="es-ES" dirty="0"/>
              <a:t>En el caso de referencias de entidad, el carácter inicial es &amp; y el final es ;</a:t>
            </a:r>
          </a:p>
          <a:p>
            <a:r>
              <a:rPr lang="es-UY" altLang="es-ES" dirty="0"/>
              <a:t>La primer línea debe especificar la versión de XML, la codificación de caracteres (US-ASCII, UTF-8, ISO-8859-1,etc),y va entre caracteres de </a:t>
            </a:r>
            <a:r>
              <a:rPr lang="es-UY" altLang="es-ES" dirty="0">
                <a:latin typeface="Courier New" panose="02070309020205020404" pitchFamily="49" charset="0"/>
                <a:cs typeface="Courier New" panose="02070309020205020404" pitchFamily="49" charset="0"/>
              </a:rPr>
              <a:t>&lt;? ?&gt;</a:t>
            </a:r>
            <a:r>
              <a:rPr lang="es-UY" altLang="es-ES" dirty="0"/>
              <a:t> en vez de </a:t>
            </a:r>
            <a:r>
              <a:rPr lang="es-UY" altLang="es-ES" dirty="0">
                <a:latin typeface="Courier New" panose="02070309020205020404" pitchFamily="49" charset="0"/>
                <a:cs typeface="Courier New" panose="02070309020205020404" pitchFamily="49" charset="0"/>
              </a:rPr>
              <a:t>&lt; .. &gt;</a:t>
            </a:r>
          </a:p>
          <a:p>
            <a:endParaRPr lang="es-UY" altLang="es-ES" dirty="0"/>
          </a:p>
          <a:p>
            <a:endParaRPr lang="es-ES"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17</a:t>
            </a:fld>
            <a:endParaRPr lang="es-ES" dirty="0"/>
          </a:p>
        </p:txBody>
      </p:sp>
    </p:spTree>
    <p:extLst>
      <p:ext uri="{BB962C8B-B14F-4D97-AF65-F5344CB8AC3E}">
        <p14:creationId xmlns:p14="http://schemas.microsoft.com/office/powerpoint/2010/main" val="11099356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anim calcmode="lin" valueType="num">
                                      <p:cBhvr additive="base">
                                        <p:cTn id="13" dur="500" fill="hold"/>
                                        <p:tgtEl>
                                          <p:spTgt spid="778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7827">
                                            <p:txEl>
                                              <p:pRg st="2" end="2"/>
                                            </p:txEl>
                                          </p:spTgt>
                                        </p:tgtEl>
                                        <p:attrNameLst>
                                          <p:attrName>style.visibility</p:attrName>
                                        </p:attrNameLst>
                                      </p:cBhvr>
                                      <p:to>
                                        <p:strVal val="visible"/>
                                      </p:to>
                                    </p:set>
                                    <p:anim calcmode="lin" valueType="num">
                                      <p:cBhvr additive="base">
                                        <p:cTn id="19" dur="500" fill="hold"/>
                                        <p:tgtEl>
                                          <p:spTgt spid="778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782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7827">
                                            <p:txEl>
                                              <p:pRg st="3" end="3"/>
                                            </p:txEl>
                                          </p:spTgt>
                                        </p:tgtEl>
                                        <p:attrNameLst>
                                          <p:attrName>style.visibility</p:attrName>
                                        </p:attrNameLst>
                                      </p:cBhvr>
                                      <p:to>
                                        <p:strVal val="visible"/>
                                      </p:to>
                                    </p:set>
                                    <p:anim calcmode="lin" valueType="num">
                                      <p:cBhvr additive="base">
                                        <p:cTn id="25" dur="500" fill="hold"/>
                                        <p:tgtEl>
                                          <p:spTgt spid="778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782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s-UY" altLang="es-ES" dirty="0"/>
              <a:t>Elementos en XML</a:t>
            </a:r>
            <a:endParaRPr lang="es-ES" altLang="es-ES" dirty="0"/>
          </a:p>
        </p:txBody>
      </p:sp>
      <p:sp>
        <p:nvSpPr>
          <p:cNvPr id="80899" name="Rectangle 3"/>
          <p:cNvSpPr>
            <a:spLocks noGrp="1" noChangeArrowheads="1"/>
          </p:cNvSpPr>
          <p:nvPr>
            <p:ph idx="1"/>
          </p:nvPr>
        </p:nvSpPr>
        <p:spPr/>
        <p:txBody>
          <a:bodyPr/>
          <a:lstStyle/>
          <a:p>
            <a:r>
              <a:rPr lang="es-UY" altLang="es-ES" dirty="0"/>
              <a:t>Los elementos en XML pueden:</a:t>
            </a:r>
          </a:p>
          <a:p>
            <a:pPr lvl="1"/>
            <a:r>
              <a:rPr lang="es-UY" altLang="es-ES" dirty="0"/>
              <a:t>Tener contenido (Texto, Valores, etc.)</a:t>
            </a:r>
          </a:p>
          <a:p>
            <a:pPr lvl="1"/>
            <a:r>
              <a:rPr lang="es-UY" altLang="es-ES" dirty="0"/>
              <a:t>Contener otras etiquetas o atributos</a:t>
            </a:r>
          </a:p>
          <a:p>
            <a:pPr lvl="1"/>
            <a:r>
              <a:rPr lang="es-UY" altLang="es-ES" dirty="0"/>
              <a:t>Contener otras etiquetas, atributos,  y contenido a la vez</a:t>
            </a:r>
          </a:p>
          <a:p>
            <a:r>
              <a:rPr lang="es-UY" altLang="es-ES" dirty="0"/>
              <a:t>Pueden estar vacíos</a:t>
            </a:r>
            <a:endParaRPr lang="es-ES"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18</a:t>
            </a:fld>
            <a:endParaRPr lang="es-ES" dirty="0"/>
          </a:p>
        </p:txBody>
      </p:sp>
    </p:spTree>
    <p:extLst>
      <p:ext uri="{BB962C8B-B14F-4D97-AF65-F5344CB8AC3E}">
        <p14:creationId xmlns:p14="http://schemas.microsoft.com/office/powerpoint/2010/main" val="31271795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0899">
                                            <p:txEl>
                                              <p:pRg st="1" end="1"/>
                                            </p:txEl>
                                          </p:spTgt>
                                        </p:tgtEl>
                                        <p:attrNameLst>
                                          <p:attrName>style.visibility</p:attrName>
                                        </p:attrNameLst>
                                      </p:cBhvr>
                                      <p:to>
                                        <p:strVal val="visible"/>
                                      </p:to>
                                    </p:set>
                                    <p:anim calcmode="lin" valueType="num">
                                      <p:cBhvr additive="base">
                                        <p:cTn id="11" dur="500" fill="hold"/>
                                        <p:tgtEl>
                                          <p:spTgt spid="8089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808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anim calcmode="lin" valueType="num">
                                      <p:cBhvr additive="base">
                                        <p:cTn id="15" dur="500" fill="hold"/>
                                        <p:tgtEl>
                                          <p:spTgt spid="80899">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8089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0899">
                                            <p:txEl>
                                              <p:pRg st="3" end="3"/>
                                            </p:txEl>
                                          </p:spTgt>
                                        </p:tgtEl>
                                        <p:attrNameLst>
                                          <p:attrName>style.visibility</p:attrName>
                                        </p:attrNameLst>
                                      </p:cBhvr>
                                      <p:to>
                                        <p:strVal val="visible"/>
                                      </p:to>
                                    </p:set>
                                    <p:anim calcmode="lin" valueType="num">
                                      <p:cBhvr additive="base">
                                        <p:cTn id="19" dur="500" fill="hold"/>
                                        <p:tgtEl>
                                          <p:spTgt spid="80899">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08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0899">
                                            <p:txEl>
                                              <p:pRg st="4" end="4"/>
                                            </p:txEl>
                                          </p:spTgt>
                                        </p:tgtEl>
                                        <p:attrNameLst>
                                          <p:attrName>style.visibility</p:attrName>
                                        </p:attrNameLst>
                                      </p:cBhvr>
                                      <p:to>
                                        <p:strVal val="visible"/>
                                      </p:to>
                                    </p:set>
                                    <p:anim calcmode="lin" valueType="num">
                                      <p:cBhvr additive="base">
                                        <p:cTn id="25" dur="500" fill="hold"/>
                                        <p:tgtEl>
                                          <p:spTgt spid="8089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08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s-UY" altLang="es-ES" dirty="0"/>
              <a:t>Ejemplos de elementos </a:t>
            </a:r>
            <a:endParaRPr lang="es-ES" altLang="es-ES" dirty="0"/>
          </a:p>
        </p:txBody>
      </p:sp>
      <p:sp>
        <p:nvSpPr>
          <p:cNvPr id="81923" name="Rectangle 3"/>
          <p:cNvSpPr>
            <a:spLocks noGrp="1" noChangeArrowheads="1"/>
          </p:cNvSpPr>
          <p:nvPr>
            <p:ph idx="1"/>
          </p:nvPr>
        </p:nvSpPr>
        <p:spPr/>
        <p:txBody>
          <a:bodyPr>
            <a:normAutofit fontScale="92500" lnSpcReduction="20000"/>
          </a:bodyPr>
          <a:lstStyle/>
          <a:p>
            <a:r>
              <a:rPr lang="es-UY" altLang="es-ES" dirty="0">
                <a:latin typeface="Courier New" panose="02070309020205020404" pitchFamily="49" charset="0"/>
                <a:cs typeface="Courier New" panose="02070309020205020404" pitchFamily="49" charset="0"/>
              </a:rPr>
              <a:t>&lt;nombre&gt;James </a:t>
            </a:r>
            <a:r>
              <a:rPr lang="es-UY" altLang="es-ES" dirty="0" err="1">
                <a:latin typeface="Courier New" panose="02070309020205020404" pitchFamily="49" charset="0"/>
                <a:cs typeface="Courier New" panose="02070309020205020404" pitchFamily="49" charset="0"/>
              </a:rPr>
              <a:t>Britt</a:t>
            </a:r>
            <a:r>
              <a:rPr lang="es-UY" altLang="es-ES" dirty="0">
                <a:latin typeface="Courier New" panose="02070309020205020404" pitchFamily="49" charset="0"/>
                <a:cs typeface="Courier New" panose="02070309020205020404" pitchFamily="49" charset="0"/>
              </a:rPr>
              <a:t>&lt;/nombre&gt;</a:t>
            </a:r>
          </a:p>
          <a:p>
            <a:endParaRPr lang="es-UY" altLang="es-ES" dirty="0">
              <a:latin typeface="Courier New" panose="02070309020205020404" pitchFamily="49" charset="0"/>
              <a:cs typeface="Courier New" panose="02070309020205020404" pitchFamily="49" charset="0"/>
            </a:endParaRPr>
          </a:p>
          <a:p>
            <a:r>
              <a:rPr lang="es-UY" altLang="es-ES" dirty="0">
                <a:latin typeface="Courier New" panose="02070309020205020404" pitchFamily="49" charset="0"/>
                <a:cs typeface="Courier New" panose="02070309020205020404" pitchFamily="49" charset="0"/>
              </a:rPr>
              <a:t>&lt;nombres&gt;</a:t>
            </a:r>
            <a:br>
              <a:rPr lang="es-UY" altLang="es-ES" dirty="0">
                <a:latin typeface="Courier New" panose="02070309020205020404" pitchFamily="49" charset="0"/>
                <a:cs typeface="Courier New" panose="02070309020205020404" pitchFamily="49" charset="0"/>
              </a:rPr>
            </a:br>
            <a:r>
              <a:rPr lang="es-UY" altLang="es-ES" dirty="0">
                <a:latin typeface="Courier New" panose="02070309020205020404" pitchFamily="49" charset="0"/>
                <a:cs typeface="Courier New" panose="02070309020205020404" pitchFamily="49" charset="0"/>
              </a:rPr>
              <a:t>	&lt;nombre&gt;James&lt;/nombre&gt;</a:t>
            </a:r>
            <a:br>
              <a:rPr lang="es-UY" altLang="es-ES" dirty="0">
                <a:latin typeface="Courier New" panose="02070309020205020404" pitchFamily="49" charset="0"/>
                <a:cs typeface="Courier New" panose="02070309020205020404" pitchFamily="49" charset="0"/>
              </a:rPr>
            </a:br>
            <a:r>
              <a:rPr lang="es-UY" altLang="es-ES" dirty="0">
                <a:latin typeface="Courier New" panose="02070309020205020404" pitchFamily="49" charset="0"/>
                <a:cs typeface="Courier New" panose="02070309020205020404" pitchFamily="49" charset="0"/>
              </a:rPr>
              <a:t>	&lt;apellido&gt;</a:t>
            </a:r>
            <a:r>
              <a:rPr lang="es-UY" altLang="es-ES" dirty="0" err="1">
                <a:latin typeface="Courier New" panose="02070309020205020404" pitchFamily="49" charset="0"/>
                <a:cs typeface="Courier New" panose="02070309020205020404" pitchFamily="49" charset="0"/>
              </a:rPr>
              <a:t>Britt</a:t>
            </a:r>
            <a:r>
              <a:rPr lang="es-UY" altLang="es-ES" dirty="0">
                <a:latin typeface="Courier New" panose="02070309020205020404" pitchFamily="49" charset="0"/>
                <a:cs typeface="Courier New" panose="02070309020205020404" pitchFamily="49" charset="0"/>
              </a:rPr>
              <a:t>&lt;/apellido&gt;</a:t>
            </a:r>
            <a:br>
              <a:rPr lang="es-UY" altLang="es-ES" dirty="0">
                <a:latin typeface="Courier New" panose="02070309020205020404" pitchFamily="49" charset="0"/>
                <a:cs typeface="Courier New" panose="02070309020205020404" pitchFamily="49" charset="0"/>
              </a:rPr>
            </a:br>
            <a:r>
              <a:rPr lang="es-UY" altLang="es-ES" dirty="0">
                <a:latin typeface="Courier New" panose="02070309020205020404" pitchFamily="49" charset="0"/>
                <a:cs typeface="Courier New" panose="02070309020205020404" pitchFamily="49" charset="0"/>
              </a:rPr>
              <a:t>&lt;/nombres&gt;</a:t>
            </a:r>
          </a:p>
          <a:p>
            <a:endParaRPr lang="es-UY" altLang="es-ES" dirty="0">
              <a:latin typeface="Courier New" panose="02070309020205020404" pitchFamily="49" charset="0"/>
              <a:cs typeface="Courier New" panose="02070309020205020404" pitchFamily="49" charset="0"/>
            </a:endParaRPr>
          </a:p>
          <a:p>
            <a:r>
              <a:rPr lang="es-UY" altLang="es-ES" dirty="0">
                <a:latin typeface="Courier New" panose="02070309020205020404" pitchFamily="49" charset="0"/>
                <a:cs typeface="Courier New" panose="02070309020205020404" pitchFamily="49" charset="0"/>
              </a:rPr>
              <a:t>&lt;persona edad=30&gt;</a:t>
            </a:r>
            <a:br>
              <a:rPr lang="es-UY" altLang="es-ES" dirty="0">
                <a:latin typeface="Courier New" panose="02070309020205020404" pitchFamily="49" charset="0"/>
                <a:cs typeface="Courier New" panose="02070309020205020404" pitchFamily="49" charset="0"/>
              </a:rPr>
            </a:br>
            <a:r>
              <a:rPr lang="es-UY" altLang="es-ES" dirty="0">
                <a:latin typeface="Courier New" panose="02070309020205020404" pitchFamily="49" charset="0"/>
                <a:cs typeface="Courier New" panose="02070309020205020404" pitchFamily="49" charset="0"/>
              </a:rPr>
              <a:t>	&lt;nombre&gt;</a:t>
            </a:r>
            <a:r>
              <a:rPr lang="es-UY" altLang="es-ES" dirty="0" err="1">
                <a:latin typeface="Courier New" panose="02070309020205020404" pitchFamily="49" charset="0"/>
                <a:cs typeface="Courier New" panose="02070309020205020404" pitchFamily="49" charset="0"/>
              </a:rPr>
              <a:t>JamesBritt</a:t>
            </a:r>
            <a:r>
              <a:rPr lang="es-UY" altLang="es-ES" dirty="0">
                <a:latin typeface="Courier New" panose="02070309020205020404" pitchFamily="49" charset="0"/>
                <a:cs typeface="Courier New" panose="02070309020205020404" pitchFamily="49" charset="0"/>
              </a:rPr>
              <a:t>&lt;/nombre&gt;</a:t>
            </a:r>
            <a:br>
              <a:rPr lang="es-UY" altLang="es-ES" dirty="0">
                <a:latin typeface="Courier New" panose="02070309020205020404" pitchFamily="49" charset="0"/>
                <a:cs typeface="Courier New" panose="02070309020205020404" pitchFamily="49" charset="0"/>
              </a:rPr>
            </a:br>
            <a:r>
              <a:rPr lang="es-UY" altLang="es-ES" dirty="0">
                <a:latin typeface="Courier New" panose="02070309020205020404" pitchFamily="49" charset="0"/>
                <a:cs typeface="Courier New" panose="02070309020205020404" pitchFamily="49" charset="0"/>
              </a:rPr>
              <a:t>&lt;/persona&gt;</a:t>
            </a:r>
          </a:p>
          <a:p>
            <a:endParaRPr lang="es-UY" altLang="es-ES" dirty="0">
              <a:latin typeface="Courier New" panose="02070309020205020404" pitchFamily="49" charset="0"/>
              <a:cs typeface="Courier New" panose="02070309020205020404" pitchFamily="49" charset="0"/>
            </a:endParaRPr>
          </a:p>
          <a:p>
            <a:r>
              <a:rPr lang="es-UY" altLang="es-ES" dirty="0">
                <a:latin typeface="Courier New" panose="02070309020205020404" pitchFamily="49" charset="0"/>
                <a:cs typeface="Courier New" panose="02070309020205020404" pitchFamily="49" charset="0"/>
              </a:rPr>
              <a:t>&lt;Sexo=“Masculino”/&gt;</a:t>
            </a:r>
          </a:p>
          <a:p>
            <a:endParaRPr lang="es-ES"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19</a:t>
            </a:fld>
            <a:endParaRPr lang="es-ES" dirty="0"/>
          </a:p>
        </p:txBody>
      </p:sp>
    </p:spTree>
    <p:extLst>
      <p:ext uri="{BB962C8B-B14F-4D97-AF65-F5344CB8AC3E}">
        <p14:creationId xmlns:p14="http://schemas.microsoft.com/office/powerpoint/2010/main" val="2431980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s-MX" altLang="es-ES" dirty="0"/>
              <a:t>Agenda</a:t>
            </a:r>
            <a:endParaRPr lang="es-ES" altLang="es-ES" dirty="0"/>
          </a:p>
        </p:txBody>
      </p:sp>
      <p:sp>
        <p:nvSpPr>
          <p:cNvPr id="142339" name="Rectangle 3"/>
          <p:cNvSpPr>
            <a:spLocks noGrp="1" noChangeArrowheads="1"/>
          </p:cNvSpPr>
          <p:nvPr>
            <p:ph idx="1"/>
          </p:nvPr>
        </p:nvSpPr>
        <p:spPr/>
        <p:txBody>
          <a:bodyPr/>
          <a:lstStyle/>
          <a:p>
            <a:r>
              <a:rPr lang="es-MX" altLang="es-ES" dirty="0"/>
              <a:t>Orígenes de XML</a:t>
            </a:r>
          </a:p>
          <a:p>
            <a:r>
              <a:rPr lang="es-MX" altLang="es-ES" dirty="0"/>
              <a:t>Qué es XML</a:t>
            </a:r>
          </a:p>
          <a:p>
            <a:r>
              <a:rPr lang="es-MX" altLang="es-ES" dirty="0"/>
              <a:t>Características de XML</a:t>
            </a:r>
          </a:p>
          <a:p>
            <a:r>
              <a:rPr lang="es-MX" altLang="es-ES" dirty="0"/>
              <a:t>Elementos y Atributos XML</a:t>
            </a:r>
          </a:p>
          <a:p>
            <a:r>
              <a:rPr lang="es-MX" altLang="es-ES" dirty="0"/>
              <a:t>Reglas de sintaxis básicas</a:t>
            </a:r>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a:t>
            </a:fld>
            <a:endParaRPr lang="es-ES" dirty="0"/>
          </a:p>
        </p:txBody>
      </p:sp>
    </p:spTree>
    <p:extLst>
      <p:ext uri="{BB962C8B-B14F-4D97-AF65-F5344CB8AC3E}">
        <p14:creationId xmlns:p14="http://schemas.microsoft.com/office/powerpoint/2010/main" val="2281313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UY" altLang="es-ES" dirty="0"/>
              <a:t>Los Atributos en XML</a:t>
            </a:r>
            <a:endParaRPr lang="es-ES" altLang="es-ES" dirty="0"/>
          </a:p>
        </p:txBody>
      </p:sp>
      <p:sp>
        <p:nvSpPr>
          <p:cNvPr id="82947" name="Rectangle 3"/>
          <p:cNvSpPr>
            <a:spLocks noGrp="1" noChangeArrowheads="1"/>
          </p:cNvSpPr>
          <p:nvPr>
            <p:ph idx="1"/>
          </p:nvPr>
        </p:nvSpPr>
        <p:spPr/>
        <p:txBody>
          <a:bodyPr/>
          <a:lstStyle/>
          <a:p>
            <a:r>
              <a:rPr lang="es-UY" altLang="es-ES" dirty="0"/>
              <a:t>Atributos en XML </a:t>
            </a:r>
          </a:p>
          <a:p>
            <a:pPr lvl="1"/>
            <a:r>
              <a:rPr lang="es-UY" altLang="es-ES" dirty="0"/>
              <a:t>Los elementos pueden incorporar atributos, que son características o propiedades particulares que dan valor adicional a una etiqueta.</a:t>
            </a:r>
          </a:p>
          <a:p>
            <a:pPr lvl="1"/>
            <a:r>
              <a:rPr lang="es-UY" altLang="es-ES" dirty="0"/>
              <a:t>Cada atributo es un par nombre-valor</a:t>
            </a:r>
            <a:endParaRPr lang="es-ES" altLang="es-ES" dirty="0"/>
          </a:p>
          <a:p>
            <a:pPr lvl="1"/>
            <a:r>
              <a:rPr lang="es-UY" altLang="es-ES" dirty="0"/>
              <a:t>Los atributos siempre deben estar marcados con comillas simples o dobles </a:t>
            </a:r>
          </a:p>
          <a:p>
            <a:endParaRPr lang="es-ES"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20</a:t>
            </a:fld>
            <a:endParaRPr lang="es-ES" dirty="0"/>
          </a:p>
        </p:txBody>
      </p:sp>
    </p:spTree>
    <p:extLst>
      <p:ext uri="{BB962C8B-B14F-4D97-AF65-F5344CB8AC3E}">
        <p14:creationId xmlns:p14="http://schemas.microsoft.com/office/powerpoint/2010/main" val="24255290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additive="base">
                                        <p:cTn id="7" dur="500" fill="hold"/>
                                        <p:tgtEl>
                                          <p:spTgt spid="82946"/>
                                        </p:tgtEl>
                                        <p:attrNameLst>
                                          <p:attrName>ppt_x</p:attrName>
                                        </p:attrNameLst>
                                      </p:cBhvr>
                                      <p:tavLst>
                                        <p:tav tm="0">
                                          <p:val>
                                            <p:strVal val="0-#ppt_w/2"/>
                                          </p:val>
                                        </p:tav>
                                        <p:tav tm="100000">
                                          <p:val>
                                            <p:strVal val="#ppt_x"/>
                                          </p:val>
                                        </p:tav>
                                      </p:tavLst>
                                    </p:anim>
                                    <p:anim calcmode="lin" valueType="num">
                                      <p:cBhvr additive="base">
                                        <p:cTn id="8" dur="500" fill="hold"/>
                                        <p:tgtEl>
                                          <p:spTgt spid="829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0" end="0"/>
                                            </p:txEl>
                                          </p:spTgt>
                                        </p:tgtEl>
                                        <p:attrNameLst>
                                          <p:attrName>style.visibility</p:attrName>
                                        </p:attrNameLst>
                                      </p:cBhvr>
                                      <p:to>
                                        <p:strVal val="visible"/>
                                      </p:to>
                                    </p:set>
                                    <p:anim calcmode="lin" valueType="num">
                                      <p:cBhvr additive="base">
                                        <p:cTn id="13" dur="500" fill="hold"/>
                                        <p:tgtEl>
                                          <p:spTgt spid="829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2947">
                                            <p:txEl>
                                              <p:pRg st="1" end="1"/>
                                            </p:txEl>
                                          </p:spTgt>
                                        </p:tgtEl>
                                        <p:attrNameLst>
                                          <p:attrName>style.visibility</p:attrName>
                                        </p:attrNameLst>
                                      </p:cBhvr>
                                      <p:to>
                                        <p:strVal val="visible"/>
                                      </p:to>
                                    </p:set>
                                    <p:anim calcmode="lin" valueType="num">
                                      <p:cBhvr additive="base">
                                        <p:cTn id="17" dur="500" fill="hold"/>
                                        <p:tgtEl>
                                          <p:spTgt spid="82947">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2947">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2947">
                                            <p:txEl>
                                              <p:pRg st="2" end="2"/>
                                            </p:txEl>
                                          </p:spTgt>
                                        </p:tgtEl>
                                        <p:attrNameLst>
                                          <p:attrName>style.visibility</p:attrName>
                                        </p:attrNameLst>
                                      </p:cBhvr>
                                      <p:to>
                                        <p:strVal val="visible"/>
                                      </p:to>
                                    </p:set>
                                    <p:anim calcmode="lin" valueType="num">
                                      <p:cBhvr additive="base">
                                        <p:cTn id="21" dur="500" fill="hold"/>
                                        <p:tgtEl>
                                          <p:spTgt spid="82947">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2947">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2947">
                                            <p:txEl>
                                              <p:pRg st="3" end="3"/>
                                            </p:txEl>
                                          </p:spTgt>
                                        </p:tgtEl>
                                        <p:attrNameLst>
                                          <p:attrName>style.visibility</p:attrName>
                                        </p:attrNameLst>
                                      </p:cBhvr>
                                      <p:to>
                                        <p:strVal val="visible"/>
                                      </p:to>
                                    </p:set>
                                    <p:anim calcmode="lin" valueType="num">
                                      <p:cBhvr additive="base">
                                        <p:cTn id="25" dur="500" fill="hold"/>
                                        <p:tgtEl>
                                          <p:spTgt spid="8294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294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autoUpdateAnimBg="0"/>
      <p:bldP spid="82947"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UY" altLang="es-ES" dirty="0"/>
              <a:t>Ejemplo de atributo</a:t>
            </a:r>
            <a:endParaRPr lang="es-ES" altLang="es-ES" dirty="0"/>
          </a:p>
        </p:txBody>
      </p:sp>
      <p:sp>
        <p:nvSpPr>
          <p:cNvPr id="75779" name="Rectangle 3"/>
          <p:cNvSpPr>
            <a:spLocks noGrp="1" noChangeArrowheads="1"/>
          </p:cNvSpPr>
          <p:nvPr>
            <p:ph idx="1"/>
          </p:nvPr>
        </p:nvSpPr>
        <p:spPr/>
        <p:txBody>
          <a:bodyPr/>
          <a:lstStyle/>
          <a:p>
            <a:r>
              <a:rPr lang="es-UY" altLang="es-ES" sz="2800" dirty="0">
                <a:latin typeface="Courier New" panose="02070309020205020404" pitchFamily="49" charset="0"/>
                <a:cs typeface="Courier New" panose="02070309020205020404" pitchFamily="49" charset="0"/>
              </a:rPr>
              <a:t>&lt;libros&gt;</a:t>
            </a:r>
            <a:br>
              <a:rPr lang="es-UY" altLang="es-ES" sz="2800" dirty="0">
                <a:latin typeface="Courier New" panose="02070309020205020404" pitchFamily="49" charset="0"/>
                <a:cs typeface="Courier New" panose="02070309020205020404" pitchFamily="49" charset="0"/>
              </a:rPr>
            </a:br>
            <a:r>
              <a:rPr lang="es-UY" altLang="es-ES" sz="2800" dirty="0">
                <a:latin typeface="Courier New" panose="02070309020205020404" pitchFamily="49" charset="0"/>
                <a:cs typeface="Courier New" panose="02070309020205020404" pitchFamily="49" charset="0"/>
              </a:rPr>
              <a:t>	&lt;titulo&gt;El amor en los tiempos del 		cólera </a:t>
            </a:r>
            <a:br>
              <a:rPr lang="es-UY" altLang="es-ES" sz="2800" dirty="0">
                <a:latin typeface="Courier New" panose="02070309020205020404" pitchFamily="49" charset="0"/>
                <a:cs typeface="Courier New" panose="02070309020205020404" pitchFamily="49" charset="0"/>
              </a:rPr>
            </a:br>
            <a:r>
              <a:rPr lang="es-UY" altLang="es-ES" sz="2800" dirty="0">
                <a:latin typeface="Courier New" panose="02070309020205020404" pitchFamily="49" charset="0"/>
                <a:cs typeface="Courier New" panose="02070309020205020404" pitchFamily="49" charset="0"/>
              </a:rPr>
              <a:t>	&lt;/titulo&gt;</a:t>
            </a:r>
            <a:br>
              <a:rPr lang="es-UY" altLang="es-ES" sz="2800" dirty="0">
                <a:latin typeface="Courier New" panose="02070309020205020404" pitchFamily="49" charset="0"/>
                <a:cs typeface="Courier New" panose="02070309020205020404" pitchFamily="49" charset="0"/>
              </a:rPr>
            </a:br>
            <a:r>
              <a:rPr lang="es-UY" altLang="es-ES" sz="2800" dirty="0">
                <a:latin typeface="Courier New" panose="02070309020205020404" pitchFamily="49" charset="0"/>
                <a:cs typeface="Courier New" panose="02070309020205020404" pitchFamily="49" charset="0"/>
              </a:rPr>
              <a:t>	&lt;autor&gt;Gabriel García Márquez 	&lt;/autor&gt;</a:t>
            </a:r>
            <a:br>
              <a:rPr lang="es-UY" altLang="es-ES" sz="2800" dirty="0">
                <a:latin typeface="Courier New" panose="02070309020205020404" pitchFamily="49" charset="0"/>
                <a:cs typeface="Courier New" panose="02070309020205020404" pitchFamily="49" charset="0"/>
              </a:rPr>
            </a:br>
            <a:r>
              <a:rPr lang="es-UY" altLang="es-ES" sz="2800" dirty="0">
                <a:latin typeface="Courier New" panose="02070309020205020404" pitchFamily="49" charset="0"/>
                <a:cs typeface="Courier New" panose="02070309020205020404" pitchFamily="49" charset="0"/>
              </a:rPr>
              <a:t>	&lt;precio moneda=“$”&gt;20 euros&lt;/precio&gt;</a:t>
            </a:r>
            <a:br>
              <a:rPr lang="es-UY" altLang="es-ES" sz="2800" dirty="0">
                <a:latin typeface="Courier New" panose="02070309020205020404" pitchFamily="49" charset="0"/>
                <a:cs typeface="Courier New" panose="02070309020205020404" pitchFamily="49" charset="0"/>
              </a:rPr>
            </a:br>
            <a:r>
              <a:rPr lang="es-UY" altLang="es-ES" sz="2800" dirty="0">
                <a:latin typeface="Courier New" panose="02070309020205020404" pitchFamily="49" charset="0"/>
                <a:cs typeface="Courier New" panose="02070309020205020404" pitchFamily="49" charset="0"/>
              </a:rPr>
              <a:t>&lt;/libros&gt;</a:t>
            </a:r>
            <a:endParaRPr lang="es-ES" altLang="es-ES" sz="2800" dirty="0">
              <a:latin typeface="Courier New" panose="02070309020205020404" pitchFamily="49" charset="0"/>
              <a:cs typeface="Courier New" panose="02070309020205020404" pitchFamily="49" charset="0"/>
            </a:endParaRPr>
          </a:p>
          <a:p>
            <a:endParaRPr lang="es-ES" altLang="es-ES" dirty="0"/>
          </a:p>
        </p:txBody>
      </p:sp>
      <p:sp>
        <p:nvSpPr>
          <p:cNvPr id="8" name="4 Marcador de pie de página"/>
          <p:cNvSpPr>
            <a:spLocks noGrp="1"/>
          </p:cNvSpPr>
          <p:nvPr>
            <p:ph type="ftr" sz="quarter" idx="10"/>
          </p:nvPr>
        </p:nvSpPr>
        <p:spPr/>
        <p:txBody>
          <a:bodyPr/>
          <a:lstStyle/>
          <a:p>
            <a:r>
              <a:rPr lang="es-ES" altLang="es-ES"/>
              <a:t>XML Básico</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21</a:t>
            </a:fld>
            <a:endParaRPr lang="es-ES" dirty="0"/>
          </a:p>
        </p:txBody>
      </p:sp>
      <p:sp>
        <p:nvSpPr>
          <p:cNvPr id="75781" name="Line 5"/>
          <p:cNvSpPr>
            <a:spLocks noChangeShapeType="1"/>
          </p:cNvSpPr>
          <p:nvPr/>
        </p:nvSpPr>
        <p:spPr bwMode="auto">
          <a:xfrm flipH="1" flipV="1">
            <a:off x="3962400" y="3573016"/>
            <a:ext cx="0" cy="576064"/>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
        <p:nvSpPr>
          <p:cNvPr id="75782" name="Text Box 6"/>
          <p:cNvSpPr txBox="1">
            <a:spLocks noChangeArrowheads="1"/>
          </p:cNvSpPr>
          <p:nvPr/>
        </p:nvSpPr>
        <p:spPr bwMode="auto">
          <a:xfrm>
            <a:off x="3443514" y="4077072"/>
            <a:ext cx="10564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s-UY" altLang="es-ES" dirty="0"/>
              <a:t>Atributo</a:t>
            </a:r>
            <a:endParaRPr lang="es-ES" altLang="es-ES" dirty="0"/>
          </a:p>
        </p:txBody>
      </p:sp>
      <p:sp>
        <p:nvSpPr>
          <p:cNvPr id="75783" name="Line 7"/>
          <p:cNvSpPr>
            <a:spLocks noChangeShapeType="1"/>
          </p:cNvSpPr>
          <p:nvPr/>
        </p:nvSpPr>
        <p:spPr bwMode="auto">
          <a:xfrm>
            <a:off x="2971800" y="3501008"/>
            <a:ext cx="1828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s-ES"/>
          </a:p>
        </p:txBody>
      </p:sp>
    </p:spTree>
    <p:extLst>
      <p:ext uri="{BB962C8B-B14F-4D97-AF65-F5344CB8AC3E}">
        <p14:creationId xmlns:p14="http://schemas.microsoft.com/office/powerpoint/2010/main" val="23458758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07"/>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3" name="Rectangle 2"/>
          <p:cNvSpPr>
            <a:spLocks noGrp="1" noChangeArrowheads="1"/>
          </p:cNvSpPr>
          <p:nvPr>
            <p:ph type="title"/>
          </p:nvPr>
        </p:nvSpPr>
        <p:spPr/>
        <p:txBody>
          <a:bodyPr/>
          <a:lstStyle/>
          <a:p>
            <a:r>
              <a:rPr lang="es-ES" dirty="0"/>
              <a:t>Ejercicios</a:t>
            </a:r>
          </a:p>
        </p:txBody>
      </p:sp>
      <p:sp>
        <p:nvSpPr>
          <p:cNvPr id="25604" name="Rectangle 3"/>
          <p:cNvSpPr>
            <a:spLocks noGrp="1" noChangeArrowheads="1"/>
          </p:cNvSpPr>
          <p:nvPr>
            <p:ph type="body" idx="1"/>
          </p:nvPr>
        </p:nvSpPr>
        <p:spPr/>
        <p:txBody>
          <a:bodyPr/>
          <a:lstStyle/>
          <a:p>
            <a:endParaRPr lang="es-ES" dirty="0"/>
          </a:p>
          <a:p>
            <a:endParaRPr lang="es-ES" dirty="0"/>
          </a:p>
          <a:p>
            <a:r>
              <a:rPr lang="es-ES" dirty="0"/>
              <a:t>Realizar un XML partiendo de los siguientes casos:</a:t>
            </a:r>
          </a:p>
          <a:p>
            <a:pPr lvl="1"/>
            <a:r>
              <a:rPr lang="es-ES" i="0" dirty="0"/>
              <a:t>Texto: </a:t>
            </a:r>
            <a:r>
              <a:rPr lang="es-ES" dirty="0"/>
              <a:t>Pedido para el señor Mortadelo Pi. El pedido se compone del libro “Disfraces y algo más”. A entregar en la pensión El Calvario.</a:t>
            </a:r>
          </a:p>
          <a:p>
            <a:endParaRPr lang="es-ES" dirty="0"/>
          </a:p>
          <a:p>
            <a:endParaRPr lang="es-ES" dirty="0"/>
          </a:p>
        </p:txBody>
      </p:sp>
      <p:sp>
        <p:nvSpPr>
          <p:cNvPr id="2" name="1 Marcador de pie de página"/>
          <p:cNvSpPr>
            <a:spLocks noGrp="1"/>
          </p:cNvSpPr>
          <p:nvPr>
            <p:ph type="ftr" sz="quarter" idx="10"/>
          </p:nvPr>
        </p:nvSpPr>
        <p:spPr/>
        <p:txBody>
          <a:bodyPr/>
          <a:lstStyle/>
          <a:p>
            <a:r>
              <a:rPr lang="es-ES"/>
              <a:t>XML Básico</a:t>
            </a:r>
            <a:endParaRPr lang="es-ES" dirty="0"/>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22</a:t>
            </a:fld>
            <a:endParaRPr lang="es-ES" dirty="0"/>
          </a:p>
        </p:txBody>
      </p:sp>
      <p:sp>
        <p:nvSpPr>
          <p:cNvPr id="8" name="AutoShape 2" descr="data:image/jpeg;base64,/9j/4AAQSkZJRgABAQAAAQABAAD/2wCEAAkGBw8PDQ0MDQ0NDw0MDQ0NDQ0NDg8NDQwOFBEWFhQRFBQYHCghGBolJxQUITEhJSorLi46Fys1ODMsNygtLisBCgoKDg0OFA8PFSwcHBwsLCwtLSwsLCssLCssLyssNy4sLCwvLCwsLCwsKywrKywsLCwsLCwsLCwsLCwsLCwsLP/AABEIAKgBLAMBEQACEQEDEQH/xAAcAAEAAQUBAQAAAAAAAAAAAAAAAQIDBAUGBwj/xABLEAABAwIBBAsMBwYGAwAAAAABAAIDBBEFBgcSIRMxQVFTYXGBkZLRFBYXIjRSVHShsrPSMjVCYnKxwXOCk6LC4SUzNkNVdRUj8f/EABoBAQEBAAMBAAAAAAAAAAAAAAABAgMEBQb/xAAzEQEAAQMABwcDBAIDAQAAAAAAAQIDEQQFEiExUnEUFTJBUaHREzSxYYGR8CIzJHLBI//aAAwDAQACEQMRAD8A9aC8OHfStIIJVQRREFQQEBAQEEoIQEBAQEBAQEBAQEBAQEBAQEBAUBAQEEKKhQQstJC1CJVRKqCoIJQEBAQEBAQFQUBAQQglAQEBBCCUEIJQEBAQEBAQQgICAoCKhQUlZVIVgStIlAVRKAgICAgICAqCAgKAgICAgICAgICAgKgoCAgICAghAUBARUKCkrMqkJAkLSJVQQEBUWa2UxwyyCxMcUjwDtEtaSL9CLTGaoj1eRjOvX8BRdSb51rD3e6rPNPt8HhXr+AoupN86YO6rXNPt8HhXr+AoupN86YO6rXNPt8HhXr+AoupN86YO6rXNPt8HhXr+AoupN86YO6rXNPt8HhXr+AoupN86YO6rXNPt8HhXr+AoupN86YO6rXNPt8HhXr+AoupN86YO6rXNPt8HhWr+AoupN86YO6rXNPt8HhWr+AoupL86YO6rXNPt8HhXr+AoupN86YO6rXNPt8HhXr/AEei6k3zpg7qtc0+3wjwr1/AUXUl+dMHdVrmn2+E+Fev4Ci6kvzpg7qtc0+3weFev4Ci6kvzpg7qtc0+3weFev4Ci6kvzpg7qtc0+3weFev4Ci6kvzpg7qtc0+3weFev4Ci6kvzpg7qtc0+3weFev4Ci6kvzpg7qtc0+3weFav4Ci6k3zpg7qtc0+3weFav4Ci6k3zpg7qtc0+3weFev4Ci6kvzpg7qtc0+3weFev4Ci6k3zpg7qtc0+3w6rN9ljUYlNURzxwMbDE17TE14JJdbXdxUmHS03RKLFNM0zO/1dyo84QQgKAiqVkUlZaVBWElIWkSqCIKggxsV8lqfV5vcKrVHjp6w+aAtPr0oCAgICAgICAgICAgICAgICAgICAgIPRcy3lVb6vH8RSXk628FHV60svEEBAQFFUrIpKy0kKwkqlpBUSiColBi4r5LU+rze4VWrfjp6w+aAtPr0oCAgICAgICAgICAghBKAgICAgICAgIPRcy3lVb6vH8RSXk628FHV60svEFAQEEFRUFRVKzKpCsIqWkEEhVBUSgxcW8lqfV5vcKsNW/HT1h83UVM6aWKCPR05ntjZpODWlzjYAk7S0+trqimmap8m7xjI2vo4HVNRC1sTC1rnNlY8t0jYXAO+QOdTLr2tNtXatimd7CwLAqmukfFSxh7o2ab7uaxrW3A2zu61Zcl6/RZiJrniuYnk3V01RFSSxXqJ26UcMTmzPcCSBqbtbR6FEt6TbromuJ3R5zubmPNrihZpmOBptfY3TN0+TVq9qZh151nYzjM/w5mvw2enmNPUROimBA0H6tvaIO0RxjUq7lF2iunapnMNvi+RdfSQPqaiJjYmFoc4SseRpODRqB3yFMuC1ptq5VFFM75/RhYDk/U17pGUjGvdE1rn6T2ssCbDb29pHJe0iizETXPFlNyQrjWOw8RM7pbDs5ZsrNHY9WvSvbdGpMsdstfT+pndnDPObjFfR4/48XamYcXeOj+vs0OLYPU0bxHVwSQudrbpAFr9/RcLg8xVdq1et3YzRVlgI5GywLAqiukfFSsa98bNkcHPawBtwL3PKEy4b1+izETXPFu/BxivAR/x4u1TMOv3jY9Z/g8HGK8BH/Hi7UzB3lY9Z/hjU+Q2IyQCpZCwxFjng7NGDoi99V+IplqrTrMVbMzv6NLhWHy1U8dNA0OllJDGlwaDZpcdZ4gVXZuXKbdM11cIbTEckK6mlpoZomNkrJNigAlY4OfcCxIOr6QUy4bemWq6aqqZ3U8Wf4OMV4CP+PF2pmHF3jY9Z/hqcZyYrqJunVUz2R3tsrS2SO+4C5pIHPZXLntaTauziireuYFkpW10TpqWNj2MkMbi6RjCHhoNrE7zgplm9pdqzVs1zva/FsNmpJ301QzQlj0S4XDhYtBBBGo7arltXKblMV0zuls8WyPrqSn7qqImNhBYNISsefG2tQKmXDa0y1cq2KZ39HT5lvKq31eP4iS6etfBR1etLLxBQEBRUIIKiqViVSFYJVLbIglVBUSgxMW8mqfV5vcKNW/HT1h81NJFiCQRYgjUQdwhbfXPe8JqGYvg40yNKpgfBN9ycDRLrcoDhyhY4S+auUzo1/d5TmOjV5qsHNLRTzzt0JZ5nh+lqLI4SWWPOJCrLm1je+pcimnfER+f7C9kKBWVFdjTxd1RM6mpNLbjpYwALbxOq/JxqT6M6Z/8qaLEeUZnrLn6/ObNHiT42si7hinMLgWkyuY12i6QOvt7ZAsrh2qNW01WYnP+Uxn9G8zq4U2Skiq7DZaSeEaW6YpHhpb0lp/+pDrauuzTXNHlVEsvOj9TVP4qf4zFI4sav+4p/f8ADksy3lFd+xh98q1O9rbw0dZdFB/qqb/rB7zE8nUn7KP+y1l9lpUYbVQRQxwPjkgErxIH6ZOm4EBwcLagNwpENaFodF+iqapmJiW2yrgjrsGmkczbpO7IdL6Ub2x6bTff2xzlSOLg0aqq1pERE+eJeCrb6ZuMmsop8Olkmp2xOdLHsThM1zm6OkHatFw16kmMuDSNHovxFNWd3o9bzeZSz4jDUSVDYWuhlYxuwtc0EFt9d3FYmMPC03RqLFVMU53x5uaynziVtLX1NLFHSGOCTQYZI5C8iwOsh431Yh3NH1fauWqa6pnM/wB9HXZNvLsEhedt1FI422rkOKk8XQvxjSKo/V5Nm3+uKH8UvwXrU8Huaf8Ab1/t+Yei5e/WOT/rx9+JSPN5Wh/6r/T5bDOBlBNh1JFPTtic+SpbCRM1zm6Jje7VYjX4oUiHFoWj037k01emdzJyXxNuKYc2WeFgE2ywzxa3RusS02vuEW5EncxpFudHu7NM8N8NPmqpthpq+AG4hxOoiBO2Qxkbb+xWXPrGraroq9aYaLPPheulxBg1OaaaUjfF3Rn3+gJS7Oqrvitz1b3OUf8AAr75pPzCRxdbQPuf5c3mW8qrfV4/iKy7etfBR1etLLxBAUEKKhAKzKqVlUhWCVS0yKiVUEBUY2LeS1Pq83uFVq346esPmgLT696HmfxnY6mWgefEqW7LFfcmYPGA5W+4s1Q8rWdnaoi5Hlunp/fy6zOfi3cuGvij8WStcYG21WYfGld0XH76lLpavtfUvRM8Kd/wvZrR/g1Lbzqjp2Z6TxZ1j9xV+34eH1l9klvt7JJfl0itvoqPDHR71liAcHn0uCpzr87ZIyPbZYji+Z0b/fTj9f8A1i50fqap/HT/ABmJHFyau+4p/f8ADksy3lFd+xh98q1O9rbw0dZdFD/qqb/qx7zE8nUn7KP+zY5S5GU+I1ENRUSTAQxiPY4y1rXtDi7WbXG3bUpE4cVjTK7NM00xG9q85mUUVLRuw6K2z1MIjDADow058Uu5wC0DsViHNoGj1XLkXJ4RPu8ZWn0Ag9ZzLeTVvrEfuLNTw9a+Ojo4XL363r/2/wDS1WOD0tC/0UdHreS31DT+ov8Adcs+bwtI+5q6vKc2/wBcUP4pfgvWp4Pc0/7ev9vzD0XL36xyf9ePvxKR5vJ0P/Vf6fLe5VZOx4lAynlkkjbHMJrx6OkSGubbWPvFSJw62j6RVYqmqmM5jDDxCtpcCw1jGBxawOZTxm7nzzG7vGdbVc3JPRuBOLkoouaXemZ8+P6Q1OZ2Rz6Kqe83e+vke8+c4xRkn2q1OfWkRFymI5flXC0Ypk9LB9KeBkkIF7u2enN49e+4BnWThLM/8fSoq8p3/tJnFN8Aad/uI/kpHE0H7n+XO5lvKq31dnxFqXb1t4KOr1pZeIKCFMqhQEUKkigrKqgrAlaZSqJVBEFRi4t5LU+rze4Uat+OnrD5pC2+vdJm5+uaH8cvwXqTwdPTvt6/2/MOxz1f5VB+0n91qlLoaq8VfSGfmexEPoJKa406Wdx0b69jk8Zp6dMcyVOPWdvF2KvWPw5Wtzf1j8UkiEJ7kkqHSd0gtDGwOdpHdvpAEi2+N7Wrl3aNYW4sROf8ojh+rss6+KNgw4Qatkqpog1lwDoRPEjjyXa0fvLMOhq21Nd3a8oj87myyxonV+Eyx0tnumjhmh1gCUBzXgA7WsDUkcXDotcWb8TXuxmJ/Dn81WTtVSOq5qqF0Oytjjja+2m6xJcbDaG0rMu1rHSLd3Ziic4XsOqmyZV1egbiKhMJI85pj0hzE25k8ma6Zp0GnPnVn8rWWONmix3DZS8iF1OI5xfxdjfK9pcRxanfupHBdFs/V0a5GN+d38MnOvgXdFEKuMXmobvNvtU5+mObU7mO+kSzq2/sXNieFX5eMLT6AQes5lvJq31iP3Fmp4etfHR0cLl79b1/7f8AparHB6Whf6KOj1nISRs+CUzGkX2CSnd91wLm6/YedZni8PTImjSKs+uXFZB5HV0GKQzVEBiipdlLpC5pa8ljmgMsdd9K/MrM7no6ZplquxNNM5mW/wAvKlpxfAYARpsqRK4brWukYG9Oi7oSHV0OmfoX6v0X87FXJBR0k8Li2SPEIXtIJFy2OQgHfGoalIZ1bRFdyqmrhNM/+NpjFHHjGE+Ja9REyenJt/65gLtF9zXdp5SnCXDarq0a/v8AKcT0/u9pczbS2hqWuBa5te9rmuBBaRFGCCNwq1OxrWc3KZj0+WmzVYroV9bQuPi1DpJYwdrZY3HSA5Qf5El2NY2s2qLkeW7+XSZ1GgYPIALAS04AG0AHjUpHF1NXfcR+7lsy3lVb6vH8Ral3Na+Cjq9aWHiCCFFEEKAVFUFYlpIWoSVQWkSqiVQRBUY2K+S1Pq83uFWGrfjp6w+aAtPr2wwHFHUdXDWMY17oS4hj7hrrsLddvxJLivWou0TRM4y2uVuV8uJthbLDFEIHPcDGXHS0gBrvyKRGHBo2h02JmYnOWrwPGZ6GcVFM/ReBouBGkyRm61w3QrLnvWaLtOzXDuPC1NoW7hh2S30tmfoX39G1/as4ed3TTnxzjo4fHMZqK6c1FS/SfbRaANFkbPNaNwLT0bNmizTs0Q3uTGX9XQxinLWVFOy+gyQua+MbzXjc4iCpMOtpGr7d6drOJbLFM6lXJGWU8EVO5wIMukZnt423AAPKCmHDb1VbpnNdWfZzOTOUUlBVOq2MbNI+N8btlc7XpODi4kayfF9qsw7mkaPTeoijOIhVlZlJJiU0c8sUcZii2INjLiCNIuub8qkQmjaNFimaYnOXQUec+pjp46d9NTzBkTYnPkL7ytDdG7hx7qYdWrVlE1TVFUw4Z5BcS1ui0kkNuToi+oXO2q9OOClB02SWWUuGxyxxQRSiZ7XkyF4IIFrCykxl09J0Om/MTNWMNNjWIuq6qare1rHTv0y1ty1psBYX5FXYs2ot0RRE5w2GS2VdThrnbAWvikIMkElzG5w+0La2u3LjnvYKTGXFpGi0X4/y3THm6qoztTlhEVFCx9tTnyvkaOPRAH5qbLpU6ppzvrnHRxYxyc10eIzO2aeOaObx9TXFhBDdW0NVrBaw9D6FH0ptU7omMNvlXlvNiUDKeWCKNscwmDoy8kkMc22vc8b2KRGHBo2g02KpqiqZ3YXMmcvqigphSMhilY173sMheCwONy0W3L3POkwzpGgUXq9vOJZWH5yJoH1L46OmHdVQal7dKSwkLGtdbl0L8pKYYr1bTXFMTXO6MOVw/FJIKuOtjsJI5tmDdeibm5YeIgkc6ru12ortzbnhjDocpcv56+ldSSU8MbXPY/SY55cNE33VIh1bGgU2a4riqZbbMt5VW+rs+IkuDWvgo6vWlh4gioUEKAioKkikrEtJarCSqC2iVUFRKqCDFxXyWp9Xm9wo1b8dPWHzSFt9elAQEBFEQQEBAQEBAQEBAQEBAQEBAQEHouZbyqs9XZ8RSp5OtfBR1etLDxBFQoIUUUEFJVQSuOZVUFqElUFuESFUSqggKjFxXyWp9Xm9wpDVvx09YfNI2gtvr0oCAgICAgICAgICAgICAgICAgICCEBB6NmW8qrfV4/iKS8nW3go6vWlh4gghRRBCioKgghZwoFYJVrTIqJVQQFRi4r5LU+rze4VYat+OnrD5pC0+vSgICKICAgIggICAgICAgICAgICAgICD0XMt5VW+rx/EUqeTrXwUdXrSw8QQQoqFAQEVSVhQKwKlpEhVEqoKiUFMjA5rmOF2uaWuB2i0ixCETje0feZhnoFP1T2q5djtd/nlPeZhnoFP1T2pk7Xf55O8zDPQKfqntTJ2u/zyd5mGegU/VPah2u/zyd5mGegU/VPah2y/wA8nebhnoFP1T2pk7Zf55O83DPQKfqntQ7Zf55O83DPQKfqntTJ2u/zyd5mGegU/VPamTtd/nk7zMM9Ap+qe1Mna7/PJ3mYZ6BT9U9qZO13+eTvMwz0Cn6p7UO13+eUd5mGf8fT9U9qZO13+eTvNwz0Cn6p7Uydrv8APKe8zDP+Pp+qe1Mna7/PLh86uT9JS01NLS00cJdUGN5jBGkCwkA9VWHo6uv3LldUV1Z3PMyq9h7XklkHSx0UXdtLHLUyDZZTICTGXbUY17gtz3WcvntJ065Vcn6dWIj+5bnvMwz0Cn6p7Uy6/a7/ADyd5mGegU/VPah2u/zyd5mGegU/VPah2u/zyd5mGegU/VPamTtd/nlHeZhnoFP1T2pk7Xf55ZmGYFSUrnPpaaOFz26LiwEFzb3sVMsV3rlzdXVlsVHGIiFFEEKKhSRBWVSFYErSJVRKqCoIJQFQQEBAQEBAQEBAQFAVBQEHD54IdLC2u4Krhd0te3+pWHoasqxfx6xLic1+T/ddaKiRt6eiLZHXGp83+2z2aR5ONWXo6x0j6dvZjjV+Htyj54UBAQFQUEICgIIUUQQoIKiqSsyqoKwJWmUqgglaQQSgKggICAgICAgICAoCAgICDl85VM6XCahjG6T9Om0Gjbc4zsAA49dlYdzQKopv0zPDf+GfkjgbaCiiphYyf5k7x9uZ30jyDU0cTQkuLSb83rk1+Xl0blRwCAghAQEBAUBFQoCCFAUVQVmVaBuNynXoxjise1cEXqnJNEMmLGz9uMHjaSPYVyRd9YZmhmR4tEdsub+JpP5XXJFylnYleFfDwjfaFdun1TZlcZVRnakYf3gtRVHqmJXQtIlAVBQFQQEBAQFAQEBAQEEIJQY1ZKWmEBrXCSVrTpblgXAjjBaDzIQyUBBCAglBCAgKAgIqFAUEIBRVJWJVxkZXThzyvArbKbqioFBUFpFxkhb9Fzm/hJCsSjKixOVv2g4feH6rcXKoZ2YZkWLt+2wjjabhbi76psMuOtidtPA4neL+a3FdM+bOzK+Dfa18i0iUBUQ5wG2QOU2UFh9dE3bkafw+N+SzNdMea7Msd+LsH0WuPQ0LM3YXYljvxh24xo5SXdizN2fRdhbOLS7zOg9qn1ZXYhLcXk3Qw8xH6p9WTYhkQ4u0/TaW8YOkFqLseaTR6M6Odjhdr2kcu1yjcXJExPBjEp2ZvnBMwuJW5KkDU3Xx7ik1EQx3yuO2drWLarLGZawNncN0niOtMyYX21Q3QebWtbSbKrupvH0K7UJhIqW8fQm1BhIqG7/sKu1BhUJW+cOlMwmFV95ARRAUEIIUBAKkrCgrKvOZJXON7kbwGoBdTDmykSu3XE85WoRcZK7ccRzqitsrvOd0lXCLgkd5x6StIqEzvOPTdUXBUv3weUJgVd1u3m+1MCptYd1o5igusrQPObyILwxE8LJ1nK5n1TEKH4kfPkP7xsmZ9TELBrCdej0lTCqm1bd0Ee0KC6JWnacOlBVpDfCgAoCAgAoLrah42nHn1q7UmFwVrt5p5ldqUwq7uPmjpV2zCe7vufzf2TbMHd33P5v7JtmEd3/d9v8AZNswnu4+aOlNswkV33fb/ZXbMKZK4/ZYOc/om3BhYNdKDezeYHtVzCYlkxY0R9JjuS9/atRUmFw4+3cid1gP0WtpMKDlAdyEc77/AKKbRhafj8m5HGOXSKm0uFmTHZ9wRjkae1SapMMeXF6g/wC6R+FrR+iztSuIY/8A5Gfb2aTrEqZlcQr/APM1I1bMedkZ/RTMriGnHKuJpIQVgKi4CtIrBVRUqgglAKCLoJugXQLoF0EXQQUBpttG3Ioq6Kh3nH80Duh/newJgVsrD9oA8mpQXu62/e6EEmqZbbPJY3QUNrBugj2phVXdjd53QFUUurBuNPOUwKDVu3m+1MGVBqn746EwKu7HW3OVMC0ZXec7pQS2dw+0efWgPmcdsnm1ILRcgjSTIkSEbqZkwkz8XtV2jC26fiWZqXCnZ+JTaMLT6jXte1Tayu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AutoShape 5"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AutoShape 7"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205713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idx="1"/>
          </p:nvPr>
        </p:nvSpPr>
        <p:spPr>
          <a:xfrm>
            <a:off x="174813" y="466844"/>
            <a:ext cx="8807822" cy="5194404"/>
          </a:xfrm>
        </p:spPr>
        <p:txBody>
          <a:bodyPr>
            <a:normAutofit/>
          </a:bodyPr>
          <a:lstStyle/>
          <a:p>
            <a:r>
              <a:rPr lang="es-ES" dirty="0"/>
              <a:t>Una alternativa de solución:</a:t>
            </a:r>
          </a:p>
          <a:p>
            <a:endParaRPr lang="es-ES" dirty="0"/>
          </a:p>
          <a:p>
            <a:pPr marL="0" indent="0">
              <a:buNone/>
            </a:pPr>
            <a:r>
              <a:rPr lang="es-ES" sz="2200" dirty="0">
                <a:latin typeface="Courier New" panose="02070309020205020404" pitchFamily="49" charset="0"/>
                <a:cs typeface="Courier New" panose="02070309020205020404" pitchFamily="49" charset="0"/>
              </a:rPr>
              <a:t>&lt;?</a:t>
            </a:r>
            <a:r>
              <a:rPr lang="es-ES" sz="2200" dirty="0" err="1">
                <a:latin typeface="Courier New" panose="02070309020205020404" pitchFamily="49" charset="0"/>
                <a:cs typeface="Courier New" panose="02070309020205020404" pitchFamily="49" charset="0"/>
              </a:rPr>
              <a:t>xml</a:t>
            </a:r>
            <a:r>
              <a:rPr lang="es-ES" sz="2200" dirty="0">
                <a:latin typeface="Courier New" panose="02070309020205020404" pitchFamily="49" charset="0"/>
                <a:cs typeface="Courier New" panose="02070309020205020404" pitchFamily="49" charset="0"/>
              </a:rPr>
              <a:t> </a:t>
            </a:r>
            <a:r>
              <a:rPr lang="es-ES" sz="2200" dirty="0" err="1">
                <a:latin typeface="Courier New" panose="02070309020205020404" pitchFamily="49" charset="0"/>
                <a:cs typeface="Courier New" panose="02070309020205020404" pitchFamily="49" charset="0"/>
              </a:rPr>
              <a:t>version</a:t>
            </a:r>
            <a:r>
              <a:rPr lang="es-ES" sz="2200" dirty="0">
                <a:latin typeface="Courier New" panose="02070309020205020404" pitchFamily="49" charset="0"/>
                <a:cs typeface="Courier New" panose="02070309020205020404" pitchFamily="49" charset="0"/>
              </a:rPr>
              <a:t>="1.0" </a:t>
            </a:r>
            <a:r>
              <a:rPr lang="es-ES" sz="2200" dirty="0" err="1">
                <a:latin typeface="Courier New" panose="02070309020205020404" pitchFamily="49" charset="0"/>
                <a:cs typeface="Courier New" panose="02070309020205020404" pitchFamily="49" charset="0"/>
              </a:rPr>
              <a:t>encoding</a:t>
            </a:r>
            <a:r>
              <a:rPr lang="es-ES" sz="2200" dirty="0">
                <a:latin typeface="Courier New" panose="02070309020205020404" pitchFamily="49" charset="0"/>
                <a:cs typeface="Courier New" panose="02070309020205020404" pitchFamily="49" charset="0"/>
              </a:rPr>
              <a:t>="UTF-8"?&gt;</a:t>
            </a:r>
            <a:br>
              <a:rPr lang="es-ES" sz="2200" dirty="0">
                <a:latin typeface="Courier New" panose="02070309020205020404" pitchFamily="49" charset="0"/>
                <a:cs typeface="Courier New" panose="02070309020205020404" pitchFamily="49" charset="0"/>
              </a:rPr>
            </a:br>
            <a:r>
              <a:rPr lang="es-ES" sz="2200" dirty="0">
                <a:latin typeface="Courier New" panose="02070309020205020404" pitchFamily="49" charset="0"/>
                <a:cs typeface="Courier New" panose="02070309020205020404" pitchFamily="49" charset="0"/>
              </a:rPr>
              <a:t>&lt;Pedido&gt;</a:t>
            </a:r>
            <a:br>
              <a:rPr lang="es-ES" sz="2200" dirty="0">
                <a:latin typeface="Courier New" panose="02070309020205020404" pitchFamily="49" charset="0"/>
                <a:cs typeface="Courier New" panose="02070309020205020404" pitchFamily="49" charset="0"/>
              </a:rPr>
            </a:br>
            <a:r>
              <a:rPr lang="es-ES" sz="2200" dirty="0">
                <a:latin typeface="Courier New" panose="02070309020205020404" pitchFamily="49" charset="0"/>
                <a:cs typeface="Courier New" panose="02070309020205020404" pitchFamily="49" charset="0"/>
              </a:rPr>
              <a:t>    &lt;Destinatario&gt;Mortadelo Pi&lt;/Destinatario&gt;</a:t>
            </a:r>
            <a:br>
              <a:rPr lang="es-ES" sz="2200" dirty="0">
                <a:latin typeface="Courier New" panose="02070309020205020404" pitchFamily="49" charset="0"/>
                <a:cs typeface="Courier New" panose="02070309020205020404" pitchFamily="49" charset="0"/>
              </a:rPr>
            </a:br>
            <a:r>
              <a:rPr lang="es-ES" sz="2200" dirty="0">
                <a:latin typeface="Courier New" panose="02070309020205020404" pitchFamily="49" charset="0"/>
                <a:cs typeface="Courier New" panose="02070309020205020404" pitchFamily="49" charset="0"/>
              </a:rPr>
              <a:t>    &lt;Articulo&gt;Libro Disfraces y algo mas&lt;/Articulo&gt;</a:t>
            </a:r>
            <a:br>
              <a:rPr lang="es-ES" sz="2200" dirty="0">
                <a:latin typeface="Courier New" panose="02070309020205020404" pitchFamily="49" charset="0"/>
                <a:cs typeface="Courier New" panose="02070309020205020404" pitchFamily="49" charset="0"/>
              </a:rPr>
            </a:br>
            <a:r>
              <a:rPr lang="es-ES" sz="2200" dirty="0">
                <a:latin typeface="Courier New" panose="02070309020205020404" pitchFamily="49" charset="0"/>
                <a:cs typeface="Courier New" panose="02070309020205020404" pitchFamily="49" charset="0"/>
              </a:rPr>
              <a:t>    &lt;</a:t>
            </a:r>
            <a:r>
              <a:rPr lang="es-ES" sz="2200" dirty="0" err="1">
                <a:latin typeface="Courier New" panose="02070309020205020404" pitchFamily="49" charset="0"/>
                <a:cs typeface="Courier New" panose="02070309020205020404" pitchFamily="49" charset="0"/>
              </a:rPr>
              <a:t>Direccion</a:t>
            </a:r>
            <a:r>
              <a:rPr lang="es-ES" sz="2200" dirty="0">
                <a:latin typeface="Courier New" panose="02070309020205020404" pitchFamily="49" charset="0"/>
                <a:cs typeface="Courier New" panose="02070309020205020404" pitchFamily="49" charset="0"/>
              </a:rPr>
              <a:t>&gt;Pensión El Calvario&lt;/</a:t>
            </a:r>
            <a:r>
              <a:rPr lang="es-ES" sz="2200" dirty="0" err="1">
                <a:latin typeface="Courier New" panose="02070309020205020404" pitchFamily="49" charset="0"/>
                <a:cs typeface="Courier New" panose="02070309020205020404" pitchFamily="49" charset="0"/>
              </a:rPr>
              <a:t>Direccion</a:t>
            </a:r>
            <a:r>
              <a:rPr lang="es-ES" sz="2200" dirty="0">
                <a:latin typeface="Courier New" panose="02070309020205020404" pitchFamily="49" charset="0"/>
                <a:cs typeface="Courier New" panose="02070309020205020404" pitchFamily="49" charset="0"/>
              </a:rPr>
              <a:t>&gt;</a:t>
            </a:r>
            <a:br>
              <a:rPr lang="es-ES" sz="2200" dirty="0">
                <a:latin typeface="Courier New" panose="02070309020205020404" pitchFamily="49" charset="0"/>
                <a:cs typeface="Courier New" panose="02070309020205020404" pitchFamily="49" charset="0"/>
              </a:rPr>
            </a:br>
            <a:r>
              <a:rPr lang="es-ES" sz="2200" dirty="0">
                <a:latin typeface="Courier New" panose="02070309020205020404" pitchFamily="49" charset="0"/>
                <a:cs typeface="Courier New" panose="02070309020205020404" pitchFamily="49" charset="0"/>
              </a:rPr>
              <a:t>    &lt;Fecha&gt;09/03/2015&lt;/Fecha&gt;</a:t>
            </a:r>
            <a:br>
              <a:rPr lang="es-ES" sz="2200" dirty="0">
                <a:latin typeface="Courier New" panose="02070309020205020404" pitchFamily="49" charset="0"/>
                <a:cs typeface="Courier New" panose="02070309020205020404" pitchFamily="49" charset="0"/>
              </a:rPr>
            </a:br>
            <a:r>
              <a:rPr lang="es-ES" sz="2200" dirty="0">
                <a:latin typeface="Courier New" panose="02070309020205020404" pitchFamily="49" charset="0"/>
                <a:cs typeface="Courier New" panose="02070309020205020404" pitchFamily="49" charset="0"/>
              </a:rPr>
              <a:t>&lt;/Pedido&gt;</a:t>
            </a:r>
          </a:p>
        </p:txBody>
      </p:sp>
      <p:sp>
        <p:nvSpPr>
          <p:cNvPr id="4" name="3 Marcador de pie de página"/>
          <p:cNvSpPr>
            <a:spLocks noGrp="1"/>
          </p:cNvSpPr>
          <p:nvPr>
            <p:ph type="ftr" sz="quarter" idx="10"/>
          </p:nvPr>
        </p:nvSpPr>
        <p:spPr/>
        <p:txBody>
          <a:bodyPr/>
          <a:lstStyle/>
          <a:p>
            <a:r>
              <a:rPr lang="es-ES"/>
              <a:t>XML Básico</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23</a:t>
            </a:fld>
            <a:endParaRPr lang="es-ES" dirty="0"/>
          </a:p>
        </p:txBody>
      </p:sp>
    </p:spTree>
    <p:extLst>
      <p:ext uri="{BB962C8B-B14F-4D97-AF65-F5344CB8AC3E}">
        <p14:creationId xmlns:p14="http://schemas.microsoft.com/office/powerpoint/2010/main" val="2158877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07"/>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3" name="Rectangle 2"/>
          <p:cNvSpPr>
            <a:spLocks noGrp="1" noChangeArrowheads="1"/>
          </p:cNvSpPr>
          <p:nvPr>
            <p:ph type="title"/>
          </p:nvPr>
        </p:nvSpPr>
        <p:spPr/>
        <p:txBody>
          <a:bodyPr/>
          <a:lstStyle/>
          <a:p>
            <a:r>
              <a:rPr lang="es-ES" dirty="0"/>
              <a:t>Ejercicios</a:t>
            </a:r>
          </a:p>
        </p:txBody>
      </p:sp>
      <p:sp>
        <p:nvSpPr>
          <p:cNvPr id="25604" name="Rectangle 3"/>
          <p:cNvSpPr>
            <a:spLocks noGrp="1" noChangeArrowheads="1"/>
          </p:cNvSpPr>
          <p:nvPr>
            <p:ph type="body" idx="1"/>
          </p:nvPr>
        </p:nvSpPr>
        <p:spPr>
          <a:xfrm>
            <a:off x="2857499" y="465412"/>
            <a:ext cx="6125135" cy="1379412"/>
          </a:xfrm>
        </p:spPr>
        <p:txBody>
          <a:bodyPr>
            <a:normAutofit fontScale="77500" lnSpcReduction="20000"/>
          </a:bodyPr>
          <a:lstStyle/>
          <a:p>
            <a:r>
              <a:rPr lang="es-ES" dirty="0"/>
              <a:t>Realizar un XML partiendo de los siguientes casos:</a:t>
            </a:r>
          </a:p>
          <a:p>
            <a:pPr lvl="1"/>
            <a:r>
              <a:rPr lang="es-ES" i="0" dirty="0"/>
              <a:t>Árbol de datos: Utilizar el diagrama de la diapositiva </a:t>
            </a:r>
          </a:p>
          <a:p>
            <a:pPr lvl="1"/>
            <a:endParaRPr lang="es-ES" dirty="0"/>
          </a:p>
          <a:p>
            <a:endParaRPr lang="es-ES" dirty="0"/>
          </a:p>
          <a:p>
            <a:endParaRPr lang="es-ES" dirty="0"/>
          </a:p>
        </p:txBody>
      </p:sp>
      <p:sp>
        <p:nvSpPr>
          <p:cNvPr id="2" name="1 Marcador de pie de página"/>
          <p:cNvSpPr>
            <a:spLocks noGrp="1"/>
          </p:cNvSpPr>
          <p:nvPr>
            <p:ph type="ftr" sz="quarter" idx="10"/>
          </p:nvPr>
        </p:nvSpPr>
        <p:spPr/>
        <p:txBody>
          <a:bodyPr/>
          <a:lstStyle/>
          <a:p>
            <a:r>
              <a:rPr lang="es-ES"/>
              <a:t>XML Básico</a:t>
            </a:r>
            <a:endParaRPr lang="es-ES" dirty="0"/>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24</a:t>
            </a:fld>
            <a:endParaRPr lang="es-ES" dirty="0"/>
          </a:p>
        </p:txBody>
      </p:sp>
      <p:sp>
        <p:nvSpPr>
          <p:cNvPr id="8" name="AutoShape 2" descr="data:image/jpeg;base64,/9j/4AAQSkZJRgABAQAAAQABAAD/2wCEAAkGBw8PDQ0MDQ0NDw0MDQ0NDQ0NDg8NDQwOFBEWFhQRFBQYHCghGBolJxQUITEhJSorLi46Fys1ODMsNygtLisBCgoKDg0OFA8PFSwcHBwsLCwtLSwsLCssLCssLyssNy4sLCwvLCwsLCwsKywrKywsLCwsLCwsLCwsLCwsLCwsLP/AABEIAKgBLAMBEQACEQEDEQH/xAAcAAEAAQUBAQAAAAAAAAAAAAAAAQIDBAUGBwj/xABLEAABAwIBBAsMBwYGAwAAAAABAAIDBBEFBgcSIRMxQVFTYXGBkZLRFBYXIjRSVHShsrPSMjVCYnKxwXOCk6LC4SUzNkNVdRUj8f/EABoBAQEBAAMBAAAAAAAAAAAAAAABAgMEBQb/xAAzEQEAAQMABwcDBAIDAQAAAAAAAQIDEQQFEiExUnEUFTJBUaHREzSxYYGR8CIzJHLBI//aAAwDAQACEQMRAD8A9aC8OHfStIIJVQRREFQQEBAQEEoIQEBAQEBAQEBAQEBAQEBAQEBAUBAQEEKKhQQstJC1CJVRKqCoIJQEBAQEBAQFQUBAQQglAQEBBCCUEIJQEBAQEBAQQgICAoCKhQUlZVIVgStIlAVRKAgICAgICAqCAgKAgICAgICAgICAgKgoCAgICAghAUBARUKCkrMqkJAkLSJVQQEBUWa2UxwyyCxMcUjwDtEtaSL9CLTGaoj1eRjOvX8BRdSb51rD3e6rPNPt8HhXr+AoupN86YO6rXNPt8HhXr+AoupN86YO6rXNPt8HhXr+AoupN86YO6rXNPt8HhXr+AoupN86YO6rXNPt8HhXr+AoupN86YO6rXNPt8HhXr+AoupN86YO6rXNPt8HhXr+AoupN86YO6rXNPt8HhWr+AoupN86YO6rXNPt8HhWr+AoupL86YO6rXNPt8HhXr+AoupN86YO6rXNPt8HhXr/AEei6k3zpg7qtc0+3wjwr1/AUXUl+dMHdVrmn2+E+Fev4Ci6kvzpg7qtc0+3weFev4Ci6kvzpg7qtc0+3weFev4Ci6kvzpg7qtc0+3weFev4Ci6kvzpg7qtc0+3weFev4Ci6kvzpg7qtc0+3weFev4Ci6kvzpg7qtc0+3weFav4Ci6k3zpg7qtc0+3weFav4Ci6k3zpg7qtc0+3weFev4Ci6kvzpg7qtc0+3weFev4Ci6k3zpg7qtc0+3w6rN9ljUYlNURzxwMbDE17TE14JJdbXdxUmHS03RKLFNM0zO/1dyo84QQgKAiqVkUlZaVBWElIWkSqCIKggxsV8lqfV5vcKrVHjp6w+aAtPr0oCAgICAgICAgICAgICAgICAgICAgIPRcy3lVb6vH8RSXk628FHV60svEEBAQFFUrIpKy0kKwkqlpBUSiColBi4r5LU+rze4VWrfjp6w+aAtPr0oCAgICAgICAgICAghBKAgICAgICAgIPRcy3lVb6vH8RSXk628FHV60svEFAQEEFRUFRVKzKpCsIqWkEEhVBUSgxcW8lqfV5vcKsNW/HT1h83UVM6aWKCPR05ntjZpODWlzjYAk7S0+trqimmap8m7xjI2vo4HVNRC1sTC1rnNlY8t0jYXAO+QOdTLr2tNtXatimd7CwLAqmukfFSxh7o2ab7uaxrW3A2zu61Zcl6/RZiJrniuYnk3V01RFSSxXqJ26UcMTmzPcCSBqbtbR6FEt6TbromuJ3R5zubmPNrihZpmOBptfY3TN0+TVq9qZh151nYzjM/w5mvw2enmNPUROimBA0H6tvaIO0RxjUq7lF2iunapnMNvi+RdfSQPqaiJjYmFoc4SseRpODRqB3yFMuC1ptq5VFFM75/RhYDk/U17pGUjGvdE1rn6T2ssCbDb29pHJe0iizETXPFlNyQrjWOw8RM7pbDs5ZsrNHY9WvSvbdGpMsdstfT+pndnDPObjFfR4/48XamYcXeOj+vs0OLYPU0bxHVwSQudrbpAFr9/RcLg8xVdq1et3YzRVlgI5GywLAqiukfFSsa98bNkcHPawBtwL3PKEy4b1+izETXPFu/BxivAR/x4u1TMOv3jY9Z/g8HGK8BH/Hi7UzB3lY9Z/hjU+Q2IyQCpZCwxFjng7NGDoi99V+IplqrTrMVbMzv6NLhWHy1U8dNA0OllJDGlwaDZpcdZ4gVXZuXKbdM11cIbTEckK6mlpoZomNkrJNigAlY4OfcCxIOr6QUy4bemWq6aqqZ3U8Wf4OMV4CP+PF2pmHF3jY9Z/hqcZyYrqJunVUz2R3tsrS2SO+4C5pIHPZXLntaTauziireuYFkpW10TpqWNj2MkMbi6RjCHhoNrE7zgplm9pdqzVs1zva/FsNmpJ301QzQlj0S4XDhYtBBBGo7arltXKblMV0zuls8WyPrqSn7qqImNhBYNISsefG2tQKmXDa0y1cq2KZ39HT5lvKq31eP4iS6etfBR1etLLxBQEBRUIIKiqViVSFYJVLbIglVBUSgxMW8mqfV5vcKNW/HT1h81NJFiCQRYgjUQdwhbfXPe8JqGYvg40yNKpgfBN9ycDRLrcoDhyhY4S+auUzo1/d5TmOjV5qsHNLRTzzt0JZ5nh+lqLI4SWWPOJCrLm1je+pcimnfER+f7C9kKBWVFdjTxd1RM6mpNLbjpYwALbxOq/JxqT6M6Z/8qaLEeUZnrLn6/ObNHiT42si7hinMLgWkyuY12i6QOvt7ZAsrh2qNW01WYnP+Uxn9G8zq4U2Skiq7DZaSeEaW6YpHhpb0lp/+pDrauuzTXNHlVEsvOj9TVP4qf4zFI4sav+4p/f8ADksy3lFd+xh98q1O9rbw0dZdFB/qqb/rB7zE8nUn7KP+y1l9lpUYbVQRQxwPjkgErxIH6ZOm4EBwcLagNwpENaFodF+iqapmJiW2yrgjrsGmkczbpO7IdL6Ub2x6bTff2xzlSOLg0aqq1pERE+eJeCrb6ZuMmsop8Olkmp2xOdLHsThM1zm6OkHatFw16kmMuDSNHovxFNWd3o9bzeZSz4jDUSVDYWuhlYxuwtc0EFt9d3FYmMPC03RqLFVMU53x5uaynziVtLX1NLFHSGOCTQYZI5C8iwOsh431Yh3NH1fauWqa6pnM/wB9HXZNvLsEhedt1FI422rkOKk8XQvxjSKo/V5Nm3+uKH8UvwXrU8Huaf8Ab1/t+Yei5e/WOT/rx9+JSPN5Wh/6r/T5bDOBlBNh1JFPTtic+SpbCRM1zm6Jje7VYjX4oUiHFoWj037k01emdzJyXxNuKYc2WeFgE2ywzxa3RusS02vuEW5EncxpFudHu7NM8N8NPmqpthpq+AG4hxOoiBO2Qxkbb+xWXPrGraroq9aYaLPPheulxBg1OaaaUjfF3Rn3+gJS7Oqrvitz1b3OUf8AAr75pPzCRxdbQPuf5c3mW8qrfV4/iKy7etfBR1etLLxBAUEKKhAKzKqVlUhWCVS0yKiVUEBUY2LeS1Pq83uFVq346esPmgLT696HmfxnY6mWgefEqW7LFfcmYPGA5W+4s1Q8rWdnaoi5Hlunp/fy6zOfi3cuGvij8WStcYG21WYfGld0XH76lLpavtfUvRM8Kd/wvZrR/g1Lbzqjp2Z6TxZ1j9xV+34eH1l9klvt7JJfl0itvoqPDHR71liAcHn0uCpzr87ZIyPbZYji+Z0b/fTj9f8A1i50fqap/HT/ABmJHFyau+4p/f8ADksy3lFd+xh98q1O9rbw0dZdFD/qqb/qx7zE8nUn7KP+zY5S5GU+I1ENRUSTAQxiPY4y1rXtDi7WbXG3bUpE4cVjTK7NM00xG9q85mUUVLRuw6K2z1MIjDADow058Uu5wC0DsViHNoGj1XLkXJ4RPu8ZWn0Ag9ZzLeTVvrEfuLNTw9a+Ojo4XL363r/2/wDS1WOD0tC/0UdHreS31DT+ov8Adcs+bwtI+5q6vKc2/wBcUP4pfgvWp4Pc0/7ev9vzD0XL36xyf9ePvxKR5vJ0P/Vf6fLe5VZOx4lAynlkkjbHMJrx6OkSGubbWPvFSJw62j6RVYqmqmM5jDDxCtpcCw1jGBxawOZTxm7nzzG7vGdbVc3JPRuBOLkoouaXemZ8+P6Q1OZ2Rz6Kqe83e+vke8+c4xRkn2q1OfWkRFymI5flXC0Ypk9LB9KeBkkIF7u2enN49e+4BnWThLM/8fSoq8p3/tJnFN8Aad/uI/kpHE0H7n+XO5lvKq31dnxFqXb1t4KOr1pZeIKCFMqhQEUKkigrKqgrAlaZSqJVBEFRi4t5LU+rze4Uat+OnrD5pC2+vdJm5+uaH8cvwXqTwdPTvt6/2/MOxz1f5VB+0n91qlLoaq8VfSGfmexEPoJKa406Wdx0b69jk8Zp6dMcyVOPWdvF2KvWPw5Wtzf1j8UkiEJ7kkqHSd0gtDGwOdpHdvpAEi2+N7Wrl3aNYW4sROf8ojh+rss6+KNgw4Qatkqpog1lwDoRPEjjyXa0fvLMOhq21Nd3a8oj87myyxonV+Eyx0tnumjhmh1gCUBzXgA7WsDUkcXDotcWb8TXuxmJ/Dn81WTtVSOq5qqF0Oytjjja+2m6xJcbDaG0rMu1rHSLd3Ziic4XsOqmyZV1egbiKhMJI85pj0hzE25k8ma6Zp0GnPnVn8rWWONmix3DZS8iF1OI5xfxdjfK9pcRxanfupHBdFs/V0a5GN+d38MnOvgXdFEKuMXmobvNvtU5+mObU7mO+kSzq2/sXNieFX5eMLT6AQes5lvJq31iP3Fmp4etfHR0cLl79b1/7f8AparHB6Whf6KOj1nISRs+CUzGkX2CSnd91wLm6/YedZni8PTImjSKs+uXFZB5HV0GKQzVEBiipdlLpC5pa8ljmgMsdd9K/MrM7no6ZplquxNNM5mW/wAvKlpxfAYARpsqRK4brWukYG9Oi7oSHV0OmfoX6v0X87FXJBR0k8Li2SPEIXtIJFy2OQgHfGoalIZ1bRFdyqmrhNM/+NpjFHHjGE+Ja9REyenJt/65gLtF9zXdp5SnCXDarq0a/v8AKcT0/u9pczbS2hqWuBa5te9rmuBBaRFGCCNwq1OxrWc3KZj0+WmzVYroV9bQuPi1DpJYwdrZY3HSA5Qf5El2NY2s2qLkeW7+XSZ1GgYPIALAS04AG0AHjUpHF1NXfcR+7lsy3lVb6vH8Ral3Na+Cjq9aWHiCCFFEEKAVFUFYlpIWoSVQWkSqiVQRBUY2K+S1Pq83uFWGrfjp6w+aAtPr2wwHFHUdXDWMY17oS4hj7hrrsLddvxJLivWou0TRM4y2uVuV8uJthbLDFEIHPcDGXHS0gBrvyKRGHBo2h02JmYnOWrwPGZ6GcVFM/ReBouBGkyRm61w3QrLnvWaLtOzXDuPC1NoW7hh2S30tmfoX39G1/as4ed3TTnxzjo4fHMZqK6c1FS/SfbRaANFkbPNaNwLT0bNmizTs0Q3uTGX9XQxinLWVFOy+gyQua+MbzXjc4iCpMOtpGr7d6drOJbLFM6lXJGWU8EVO5wIMukZnt423AAPKCmHDb1VbpnNdWfZzOTOUUlBVOq2MbNI+N8btlc7XpODi4kayfF9qsw7mkaPTeoijOIhVlZlJJiU0c8sUcZii2INjLiCNIuub8qkQmjaNFimaYnOXQUec+pjp46d9NTzBkTYnPkL7ytDdG7hx7qYdWrVlE1TVFUw4Z5BcS1ui0kkNuToi+oXO2q9OOClB02SWWUuGxyxxQRSiZ7XkyF4IIFrCykxl09J0Om/MTNWMNNjWIuq6qare1rHTv0y1ty1psBYX5FXYs2ot0RRE5w2GS2VdThrnbAWvikIMkElzG5w+0La2u3LjnvYKTGXFpGi0X4/y3THm6qoztTlhEVFCx9tTnyvkaOPRAH5qbLpU6ppzvrnHRxYxyc10eIzO2aeOaObx9TXFhBDdW0NVrBaw9D6FH0ptU7omMNvlXlvNiUDKeWCKNscwmDoy8kkMc22vc8b2KRGHBo2g02KpqiqZ3YXMmcvqigphSMhilY173sMheCwONy0W3L3POkwzpGgUXq9vOJZWH5yJoH1L46OmHdVQal7dKSwkLGtdbl0L8pKYYr1bTXFMTXO6MOVw/FJIKuOtjsJI5tmDdeibm5YeIgkc6ru12ortzbnhjDocpcv56+ldSSU8MbXPY/SY55cNE33VIh1bGgU2a4riqZbbMt5VW+rs+IkuDWvgo6vWlh4gioUEKAioKkikrEtJarCSqC2iVUFRKqCDFxXyWp9Xm9wo1b8dPWHzSFt9elAQEBFEQQEBAQEBAQEBAQEBAQEBAQEHouZbyqs9XZ8RSp5OtfBR1etLDxBFQoIUUUEFJVQSuOZVUFqElUFuESFUSqggKjFxXyWp9Xm9wpDVvx09YfNI2gtvr0oCAgICAgICAgICAgICAgICAgICCEBB6NmW8qrfV4/iKS8nW3go6vWlh4gghRRBCioKgghZwoFYJVrTIqJVQQFRi4r5LU+rze4VYat+OnrD5pC0+vSgICKICAgIggICAgICAgICAgICAgICD0XMt5VW+rx/EUqeTrXwUdXrSw8QQQoqFAQEVSVhQKwKlpEhVEqoKiUFMjA5rmOF2uaWuB2i0ixCETje0feZhnoFP1T2q5djtd/nlPeZhnoFP1T2pk7Xf55O8zDPQKfqntTJ2u/zyd5mGegU/VPah2u/zyd5mGegU/VPah2y/wA8nebhnoFP1T2pk7Zf55O83DPQKfqntQ7Zf55O83DPQKfqntTJ2u/zyd5mGegU/VPamTtd/nk7zMM9Ap+qe1Mna7/PJ3mYZ6BT9U9qZO13+eTvMwz0Cn6p7UO13+eUd5mGf8fT9U9qZO13+eTvNwz0Cn6p7Uydrv8APKe8zDP+Pp+qe1Mna7/PLh86uT9JS01NLS00cJdUGN5jBGkCwkA9VWHo6uv3LldUV1Z3PMyq9h7XklkHSx0UXdtLHLUyDZZTICTGXbUY17gtz3WcvntJ065Vcn6dWIj+5bnvMwz0Cn6p7Uy6/a7/ADyd5mGegU/VPah2u/zyd5mGegU/VPah2u/zyd5mGegU/VPamTtd/nlHeZhnoFP1T2pk7Xf55ZmGYFSUrnPpaaOFz26LiwEFzb3sVMsV3rlzdXVlsVHGIiFFEEKKhSRBWVSFYErSJVRKqCoIJQFQQEBAQEBAQEBAQFAVBQEHD54IdLC2u4Krhd0te3+pWHoasqxfx6xLic1+T/ddaKiRt6eiLZHXGp83+2z2aR5ONWXo6x0j6dvZjjV+Htyj54UBAQFQUEICgIIUUQQoIKiqSsyqoKwJWmUqgglaQQSgKggICAgICAgICAoCAgICDl85VM6XCahjG6T9Om0Gjbc4zsAA49dlYdzQKopv0zPDf+GfkjgbaCiiphYyf5k7x9uZ30jyDU0cTQkuLSb83rk1+Xl0blRwCAghAQEBAUBFQoCCFAUVQVmVaBuNynXoxjise1cEXqnJNEMmLGz9uMHjaSPYVyRd9YZmhmR4tEdsub+JpP5XXJFylnYleFfDwjfaFdun1TZlcZVRnakYf3gtRVHqmJXQtIlAVBQFQQEBAQFAQEBAQEEIJQY1ZKWmEBrXCSVrTpblgXAjjBaDzIQyUBBCAglBCAgKAgIqFAUEIBRVJWJVxkZXThzyvArbKbqioFBUFpFxkhb9Fzm/hJCsSjKixOVv2g4feH6rcXKoZ2YZkWLt+2wjjabhbi76psMuOtidtPA4neL+a3FdM+bOzK+Dfa18i0iUBUQ5wG2QOU2UFh9dE3bkafw+N+SzNdMea7Msd+LsH0WuPQ0LM3YXYljvxh24xo5SXdizN2fRdhbOLS7zOg9qn1ZXYhLcXk3Qw8xH6p9WTYhkQ4u0/TaW8YOkFqLseaTR6M6Odjhdr2kcu1yjcXJExPBjEp2ZvnBMwuJW5KkDU3Xx7ik1EQx3yuO2drWLarLGZawNncN0niOtMyYX21Q3QebWtbSbKrupvH0K7UJhIqW8fQm1BhIqG7/sKu1BhUJW+cOlMwmFV95ARRAUEIIUBAKkrCgrKvOZJXON7kbwGoBdTDmykSu3XE85WoRcZK7ccRzqitsrvOd0lXCLgkd5x6StIqEzvOPTdUXBUv3weUJgVd1u3m+1MCptYd1o5igusrQPObyILwxE8LJ1nK5n1TEKH4kfPkP7xsmZ9TELBrCdej0lTCqm1bd0Ee0KC6JWnacOlBVpDfCgAoCAgAoLrah42nHn1q7UmFwVrt5p5ldqUwq7uPmjpV2zCe7vufzf2TbMHd33P5v7JtmEd3/d9v8AZNswnu4+aOlNswkV33fb/ZXbMKZK4/ZYOc/om3BhYNdKDezeYHtVzCYlkxY0R9JjuS9/atRUmFw4+3cid1gP0WtpMKDlAdyEc77/AKKbRhafj8m5HGOXSKm0uFmTHZ9wRjkae1SapMMeXF6g/wC6R+FrR+iztSuIY/8A5Gfb2aTrEqZlcQr/APM1I1bMedkZ/RTMriGnHKuJpIQVgKi4CtIrBVRUqgglAKCLoJugXQLoF0EXQQUBpttG3Ioq6Kh3nH80Duh/newJgVsrD9oA8mpQXu62/e6EEmqZbbPJY3QUNrBugj2phVXdjd53QFUUurBuNPOUwKDVu3m+1MGVBqn746EwKu7HW3OVMC0ZXec7pQS2dw+0efWgPmcdsnm1ILRcgjSTIkSEbqZkwkz8XtV2jC26fiWZqXCnZ+JTaMLT6jXte1Tayu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AutoShape 5"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AutoShape 7"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aphicFrame>
        <p:nvGraphicFramePr>
          <p:cNvPr id="11" name="9 Marcador de contenido"/>
          <p:cNvGraphicFramePr>
            <a:graphicFrameLocks/>
          </p:cNvGraphicFramePr>
          <p:nvPr>
            <p:extLst>
              <p:ext uri="{D42A27DB-BD31-4B8C-83A1-F6EECF244321}">
                <p14:modId xmlns:p14="http://schemas.microsoft.com/office/powerpoint/2010/main" val="940204649"/>
              </p:ext>
            </p:extLst>
          </p:nvPr>
        </p:nvGraphicFramePr>
        <p:xfrm>
          <a:off x="612775" y="1844824"/>
          <a:ext cx="7926274" cy="38866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973016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s-ES" altLang="es-ES" dirty="0"/>
              <a:t>XML </a:t>
            </a:r>
            <a:r>
              <a:rPr lang="es-ES" altLang="es-ES" dirty="0" err="1"/>
              <a:t>Namespace</a:t>
            </a:r>
            <a:r>
              <a:rPr lang="es-ES" altLang="es-ES" dirty="0"/>
              <a:t>: Espacios de nombres XML</a:t>
            </a:r>
            <a:endParaRPr lang="en-GB" altLang="es-ES" dirty="0"/>
          </a:p>
        </p:txBody>
      </p:sp>
      <p:sp>
        <p:nvSpPr>
          <p:cNvPr id="249859" name="Rectangle 3"/>
          <p:cNvSpPr>
            <a:spLocks noGrp="1" noChangeArrowheads="1"/>
          </p:cNvSpPr>
          <p:nvPr>
            <p:ph type="body" idx="1"/>
          </p:nvPr>
        </p:nvSpPr>
        <p:spPr/>
        <p:txBody>
          <a:bodyPr>
            <a:normAutofit/>
          </a:bodyPr>
          <a:lstStyle/>
          <a:p>
            <a:r>
              <a:rPr lang="es-ES" altLang="es-ES" dirty="0"/>
              <a:t>Espacios de Nombres: XML </a:t>
            </a:r>
            <a:r>
              <a:rPr lang="es-ES" altLang="es-ES" dirty="0" err="1"/>
              <a:t>Namespace</a:t>
            </a:r>
            <a:endParaRPr lang="es-ES" altLang="es-ES" dirty="0"/>
          </a:p>
          <a:p>
            <a:pPr lvl="1"/>
            <a:r>
              <a:rPr lang="es-ES" altLang="es-ES" dirty="0"/>
              <a:t>Permite poder utilizar los mismos nombres (etiquetas) en diferentes dominios de problema.</a:t>
            </a:r>
          </a:p>
          <a:p>
            <a:pPr lvl="1"/>
            <a:r>
              <a:rPr lang="es-ES" altLang="es-ES" dirty="0"/>
              <a:t>Solución a los conflictos de nombres (extensible).</a:t>
            </a:r>
          </a:p>
          <a:p>
            <a:pPr lvl="1"/>
            <a:r>
              <a:rPr lang="es-ES" altLang="es-ES" dirty="0"/>
              <a:t>Un mismo nombre puede tener significados diferentes en contextos diferentes .</a:t>
            </a:r>
          </a:p>
          <a:p>
            <a:pPr lvl="1"/>
            <a:r>
              <a:rPr lang="es-ES" altLang="es-ES" dirty="0"/>
              <a:t>Asocia un prefijo con referencia global (y única) a cada elemento.</a:t>
            </a:r>
          </a:p>
          <a:p>
            <a:pPr lvl="2"/>
            <a:r>
              <a:rPr lang="es-ES" altLang="es-ES" dirty="0" err="1"/>
              <a:t>Nombre_global</a:t>
            </a:r>
            <a:r>
              <a:rPr lang="es-ES" altLang="es-ES" dirty="0"/>
              <a:t>=</a:t>
            </a:r>
            <a:r>
              <a:rPr lang="es-ES" altLang="es-ES" dirty="0" err="1"/>
              <a:t>prefijo+nombre_local</a:t>
            </a:r>
            <a:r>
              <a:rPr lang="es-ES" altLang="es-ES" dirty="0"/>
              <a:t>.</a:t>
            </a:r>
          </a:p>
          <a:p>
            <a:pPr lvl="1"/>
            <a:r>
              <a:rPr lang="es-ES" altLang="es-ES" dirty="0"/>
              <a:t>Un prefijo para cada contexto. </a:t>
            </a:r>
          </a:p>
          <a:p>
            <a:endParaRPr lang="en-GB" altLang="es-ES" dirty="0"/>
          </a:p>
        </p:txBody>
      </p:sp>
      <p:sp>
        <p:nvSpPr>
          <p:cNvPr id="4" name="3 Marcador de fecha"/>
          <p:cNvSpPr>
            <a:spLocks noGrp="1"/>
          </p:cNvSpPr>
          <p:nvPr>
            <p:ph type="dt" sz="half" idx="10"/>
          </p:nvPr>
        </p:nvSpPr>
        <p:spPr/>
        <p:txBody>
          <a:bodyPr/>
          <a:lstStyle/>
          <a:p>
            <a:r>
              <a:rPr lang="en-GB" altLang="es-ES"/>
              <a:t>Pedro Pastor      (Universitat d'Alacant)</a:t>
            </a:r>
          </a:p>
        </p:txBody>
      </p:sp>
      <p:sp>
        <p:nvSpPr>
          <p:cNvPr id="5" name="4 Marcador de pie de página"/>
          <p:cNvSpPr>
            <a:spLocks noGrp="1"/>
          </p:cNvSpPr>
          <p:nvPr>
            <p:ph type="ftr" sz="quarter" idx="11"/>
          </p:nvPr>
        </p:nvSpPr>
        <p:spPr/>
        <p:txBody>
          <a:bodyPr/>
          <a:lstStyle/>
          <a:p>
            <a:r>
              <a:rPr lang="en-GB" altLang="es-ES"/>
              <a:t>Curso XSL</a:t>
            </a:r>
          </a:p>
        </p:txBody>
      </p:sp>
      <p:sp>
        <p:nvSpPr>
          <p:cNvPr id="6" name="5 Marcador de número de diapositiva"/>
          <p:cNvSpPr>
            <a:spLocks noGrp="1"/>
          </p:cNvSpPr>
          <p:nvPr>
            <p:ph type="sldNum" sz="quarter" idx="4294967295"/>
          </p:nvPr>
        </p:nvSpPr>
        <p:spPr>
          <a:xfrm>
            <a:off x="7239000" y="6172200"/>
            <a:ext cx="1905000" cy="457200"/>
          </a:xfrm>
          <a:prstGeom prst="rect">
            <a:avLst/>
          </a:prstGeom>
        </p:spPr>
        <p:txBody>
          <a:bodyPr/>
          <a:lstStyle/>
          <a:p>
            <a:fld id="{AA2EA11D-5FF7-41E5-A03A-680131BC9C94}" type="slidenum">
              <a:rPr lang="en-GB" altLang="es-ES"/>
              <a:pPr/>
              <a:t>25</a:t>
            </a:fld>
            <a:endParaRPr lang="en-GB" altLang="es-ES"/>
          </a:p>
        </p:txBody>
      </p:sp>
    </p:spTree>
    <p:extLst>
      <p:ext uri="{BB962C8B-B14F-4D97-AF65-F5344CB8AC3E}">
        <p14:creationId xmlns:p14="http://schemas.microsoft.com/office/powerpoint/2010/main" val="24435204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Referencia a un </a:t>
            </a:r>
            <a:r>
              <a:rPr lang="es-ES" dirty="0" err="1"/>
              <a:t>namespace</a:t>
            </a:r>
            <a:r>
              <a:rPr lang="es-ES" dirty="0"/>
              <a:t> </a:t>
            </a:r>
          </a:p>
        </p:txBody>
      </p:sp>
      <p:sp>
        <p:nvSpPr>
          <p:cNvPr id="3" name="2 Marcador de contenido"/>
          <p:cNvSpPr>
            <a:spLocks noGrp="1"/>
          </p:cNvSpPr>
          <p:nvPr>
            <p:ph idx="1"/>
          </p:nvPr>
        </p:nvSpPr>
        <p:spPr/>
        <p:txBody>
          <a:bodyPr>
            <a:normAutofit fontScale="92500" lnSpcReduction="20000"/>
          </a:bodyPr>
          <a:lstStyle/>
          <a:p>
            <a:r>
              <a:rPr lang="es-ES" dirty="0"/>
              <a:t>Definir un </a:t>
            </a:r>
            <a:r>
              <a:rPr lang="es-ES" dirty="0" err="1"/>
              <a:t>Namespace</a:t>
            </a:r>
            <a:endParaRPr lang="es-ES" dirty="0"/>
          </a:p>
          <a:p>
            <a:pPr lvl="1"/>
            <a:r>
              <a:rPr lang="es-ES" dirty="0"/>
              <a:t>Dentro de la etiqueta de inicio</a:t>
            </a:r>
          </a:p>
          <a:p>
            <a:pPr lvl="1"/>
            <a:r>
              <a:rPr lang="es-ES" dirty="0"/>
              <a:t>Atributo XML reservado “</a:t>
            </a:r>
            <a:r>
              <a:rPr lang="es-ES" dirty="0" err="1"/>
              <a:t>xmlns</a:t>
            </a:r>
            <a:r>
              <a:rPr lang="es-ES" dirty="0"/>
              <a:t>”</a:t>
            </a:r>
          </a:p>
          <a:p>
            <a:r>
              <a:rPr lang="es-ES" dirty="0"/>
              <a:t>Formato:</a:t>
            </a:r>
          </a:p>
          <a:p>
            <a:pPr lvl="1"/>
            <a:r>
              <a:rPr lang="es-ES" dirty="0" err="1"/>
              <a:t>xmlns</a:t>
            </a:r>
            <a:r>
              <a:rPr lang="es-ES" dirty="0"/>
              <a:t>(:&lt;prefijo&gt;)=&lt;</a:t>
            </a:r>
            <a:r>
              <a:rPr lang="es-ES" dirty="0" err="1"/>
              <a:t>nombre_del_espacio_de_nombres</a:t>
            </a:r>
            <a:r>
              <a:rPr lang="es-ES" dirty="0"/>
              <a:t>(URI)&gt;</a:t>
            </a:r>
          </a:p>
          <a:p>
            <a:r>
              <a:rPr lang="es-ES" dirty="0"/>
              <a:t>El prefijo es un alias que identifica al espacio de nombres.</a:t>
            </a:r>
          </a:p>
          <a:p>
            <a:r>
              <a:rPr lang="es-ES" dirty="0"/>
              <a:t>Si no hay prefijo se considera que es el </a:t>
            </a:r>
            <a:r>
              <a:rPr lang="es-ES" dirty="0" err="1"/>
              <a:t>namespace</a:t>
            </a:r>
            <a:r>
              <a:rPr lang="es-ES" dirty="0"/>
              <a:t> por defecto</a:t>
            </a:r>
          </a:p>
          <a:p>
            <a:r>
              <a:rPr lang="es-ES" altLang="es-ES" dirty="0"/>
              <a:t>Se deben declarar los prefijos para que éstos puedan ser usados.</a:t>
            </a:r>
          </a:p>
          <a:p>
            <a:endParaRPr lang="es-ES" dirty="0"/>
          </a:p>
          <a:p>
            <a:endParaRPr lang="es-ES" dirty="0"/>
          </a:p>
        </p:txBody>
      </p:sp>
      <p:sp>
        <p:nvSpPr>
          <p:cNvPr id="4" name="3 Marcador de pie de página"/>
          <p:cNvSpPr>
            <a:spLocks noGrp="1"/>
          </p:cNvSpPr>
          <p:nvPr>
            <p:ph type="ftr" sz="quarter" idx="10"/>
          </p:nvPr>
        </p:nvSpPr>
        <p:spPr/>
        <p:txBody>
          <a:bodyPr/>
          <a:lstStyle/>
          <a:p>
            <a:r>
              <a:rPr lang="es-ES"/>
              <a:t>XML Básico</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26</a:t>
            </a:fld>
            <a:endParaRPr lang="es-ES" dirty="0"/>
          </a:p>
        </p:txBody>
      </p:sp>
    </p:spTree>
    <p:extLst>
      <p:ext uri="{BB962C8B-B14F-4D97-AF65-F5344CB8AC3E}">
        <p14:creationId xmlns:p14="http://schemas.microsoft.com/office/powerpoint/2010/main" val="196045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r>
              <a:rPr lang="es-ES" altLang="es-ES" dirty="0"/>
              <a:t>Definición:  Espacios de nombres</a:t>
            </a:r>
            <a:endParaRPr lang="en-GB" altLang="es-ES" dirty="0"/>
          </a:p>
        </p:txBody>
      </p:sp>
      <p:sp>
        <p:nvSpPr>
          <p:cNvPr id="250883" name="Rectangle 3"/>
          <p:cNvSpPr>
            <a:spLocks noGrp="1" noChangeArrowheads="1"/>
          </p:cNvSpPr>
          <p:nvPr>
            <p:ph type="body" idx="1"/>
          </p:nvPr>
        </p:nvSpPr>
        <p:spPr>
          <a:xfrm>
            <a:off x="153032" y="460888"/>
            <a:ext cx="8807822" cy="5194404"/>
          </a:xfrm>
        </p:spPr>
        <p:txBody>
          <a:bodyPr/>
          <a:lstStyle/>
          <a:p>
            <a:r>
              <a:rPr lang="es-ES" altLang="es-ES" dirty="0"/>
              <a:t>La declaración asocia una URI con cada prefijo.</a:t>
            </a:r>
          </a:p>
        </p:txBody>
      </p:sp>
      <p:sp>
        <p:nvSpPr>
          <p:cNvPr id="4" name="3 Marcador de fecha"/>
          <p:cNvSpPr>
            <a:spLocks noGrp="1"/>
          </p:cNvSpPr>
          <p:nvPr>
            <p:ph type="dt" sz="half" idx="10"/>
          </p:nvPr>
        </p:nvSpPr>
        <p:spPr/>
        <p:txBody>
          <a:bodyPr/>
          <a:lstStyle/>
          <a:p>
            <a:r>
              <a:rPr lang="en-GB" altLang="es-ES"/>
              <a:t>Pedro Pastor      (Universitat d'Alacant)</a:t>
            </a:r>
          </a:p>
        </p:txBody>
      </p:sp>
      <p:sp>
        <p:nvSpPr>
          <p:cNvPr id="5" name="4 Marcador de pie de página"/>
          <p:cNvSpPr>
            <a:spLocks noGrp="1"/>
          </p:cNvSpPr>
          <p:nvPr>
            <p:ph type="ftr" sz="quarter" idx="11"/>
          </p:nvPr>
        </p:nvSpPr>
        <p:spPr/>
        <p:txBody>
          <a:bodyPr/>
          <a:lstStyle/>
          <a:p>
            <a:r>
              <a:rPr lang="en-GB" altLang="es-ES"/>
              <a:t>Curso XSL</a:t>
            </a:r>
          </a:p>
        </p:txBody>
      </p:sp>
      <p:sp>
        <p:nvSpPr>
          <p:cNvPr id="6" name="5 Marcador de número de diapositiva"/>
          <p:cNvSpPr>
            <a:spLocks noGrp="1"/>
          </p:cNvSpPr>
          <p:nvPr>
            <p:ph type="sldNum" sz="quarter" idx="4294967295"/>
          </p:nvPr>
        </p:nvSpPr>
        <p:spPr>
          <a:xfrm>
            <a:off x="7239000" y="6172200"/>
            <a:ext cx="1905000" cy="457200"/>
          </a:xfrm>
          <a:prstGeom prst="rect">
            <a:avLst/>
          </a:prstGeom>
        </p:spPr>
        <p:txBody>
          <a:bodyPr/>
          <a:lstStyle/>
          <a:p>
            <a:fld id="{90634486-5805-4332-8D14-06A68AA1D696}" type="slidenum">
              <a:rPr lang="en-GB" altLang="es-ES"/>
              <a:pPr/>
              <a:t>27</a:t>
            </a:fld>
            <a:endParaRPr lang="en-GB" altLang="es-ES"/>
          </a:p>
        </p:txBody>
      </p:sp>
      <p:sp>
        <p:nvSpPr>
          <p:cNvPr id="13" name="12 CuadroTexto"/>
          <p:cNvSpPr txBox="1"/>
          <p:nvPr/>
        </p:nvSpPr>
        <p:spPr>
          <a:xfrm>
            <a:off x="1979712" y="1862822"/>
            <a:ext cx="5154463" cy="2862322"/>
          </a:xfrm>
          <a:prstGeom prst="rect">
            <a:avLst/>
          </a:prstGeom>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wrap="square" rtlCol="0">
            <a:spAutoFit/>
          </a:bodyPr>
          <a:lstStyle/>
          <a:p>
            <a:pPr>
              <a:tabLst>
                <a:tab pos="363538" algn="l"/>
              </a:tabLst>
            </a:pPr>
            <a:r>
              <a:rPr lang="es-ES" altLang="es-ES" dirty="0"/>
              <a:t>&lt;</a:t>
            </a:r>
            <a:r>
              <a:rPr lang="es-ES" altLang="es-ES" dirty="0" err="1"/>
              <a:t>doc</a:t>
            </a:r>
            <a:r>
              <a:rPr lang="es-ES" altLang="es-ES" dirty="0"/>
              <a:t> 	</a:t>
            </a:r>
          </a:p>
          <a:p>
            <a:pPr>
              <a:tabLst>
                <a:tab pos="363538" algn="l"/>
              </a:tabLst>
            </a:pPr>
            <a:r>
              <a:rPr lang="es-ES" altLang="es-ES" dirty="0"/>
              <a:t>	xmlns:en1=“http://www.ua.es/</a:t>
            </a:r>
            <a:r>
              <a:rPr lang="es-ES" altLang="es-ES" dirty="0" err="1"/>
              <a:t>javalab</a:t>
            </a:r>
            <a:r>
              <a:rPr lang="es-ES" altLang="es-ES" dirty="0"/>
              <a:t>/1.0”</a:t>
            </a:r>
          </a:p>
          <a:p>
            <a:pPr>
              <a:tabLst>
                <a:tab pos="363538" algn="l"/>
              </a:tabLst>
            </a:pPr>
            <a:r>
              <a:rPr lang="es-ES" altLang="es-ES" dirty="0"/>
              <a:t>	xmlns:en2=“http://www.ua.es/</a:t>
            </a:r>
            <a:r>
              <a:rPr lang="es-ES" altLang="es-ES" dirty="0" err="1"/>
              <a:t>mmlab</a:t>
            </a:r>
            <a:r>
              <a:rPr lang="es-ES" altLang="es-ES" dirty="0"/>
              <a:t>/1.5”</a:t>
            </a:r>
          </a:p>
          <a:p>
            <a:pPr>
              <a:tabLst>
                <a:tab pos="363538" algn="l"/>
              </a:tabLst>
            </a:pPr>
            <a:r>
              <a:rPr lang="es-ES" altLang="es-ES" dirty="0"/>
              <a:t>	</a:t>
            </a:r>
            <a:r>
              <a:rPr lang="es-ES" altLang="es-ES" dirty="0" err="1"/>
              <a:t>xmlns</a:t>
            </a:r>
            <a:r>
              <a:rPr lang="es-ES" altLang="es-ES" dirty="0"/>
              <a:t>=“http://www.midominio.org”&gt;</a:t>
            </a:r>
          </a:p>
          <a:p>
            <a:pPr>
              <a:tabLst>
                <a:tab pos="363538" algn="l"/>
              </a:tabLst>
            </a:pPr>
            <a:r>
              <a:rPr lang="es-ES" altLang="es-ES" dirty="0"/>
              <a:t>	</a:t>
            </a:r>
          </a:p>
          <a:p>
            <a:pPr>
              <a:tabLst>
                <a:tab pos="363538" algn="l"/>
              </a:tabLst>
            </a:pPr>
            <a:r>
              <a:rPr lang="es-ES" altLang="es-ES" dirty="0"/>
              <a:t>	&lt;en1:libro&gt; ... &lt;en1:libro/&gt;</a:t>
            </a:r>
          </a:p>
          <a:p>
            <a:pPr>
              <a:tabLst>
                <a:tab pos="363538" algn="l"/>
              </a:tabLst>
            </a:pPr>
            <a:r>
              <a:rPr lang="es-ES" altLang="es-ES" dirty="0"/>
              <a:t>	&lt;libro&gt; ... &lt;libro&gt;</a:t>
            </a:r>
          </a:p>
          <a:p>
            <a:pPr>
              <a:tabLst>
                <a:tab pos="363538" algn="l"/>
              </a:tabLst>
            </a:pPr>
            <a:r>
              <a:rPr lang="es-ES" altLang="es-ES" dirty="0"/>
              <a:t>	&lt;en2:libro&gt; ... &lt;en2:libro/&gt;</a:t>
            </a:r>
          </a:p>
          <a:p>
            <a:pPr>
              <a:tabLst>
                <a:tab pos="363538" algn="l"/>
              </a:tabLst>
            </a:pPr>
            <a:r>
              <a:rPr lang="es-ES" altLang="es-ES" dirty="0"/>
              <a:t>&lt;</a:t>
            </a:r>
            <a:r>
              <a:rPr lang="es-ES" altLang="es-ES" dirty="0" err="1"/>
              <a:t>doc</a:t>
            </a:r>
            <a:r>
              <a:rPr lang="es-ES" altLang="es-ES" dirty="0"/>
              <a:t>/&gt;</a:t>
            </a:r>
            <a:endParaRPr lang="en-GB" altLang="es-ES" dirty="0"/>
          </a:p>
          <a:p>
            <a:pPr>
              <a:tabLst>
                <a:tab pos="363538" algn="l"/>
              </a:tabLst>
            </a:pPr>
            <a:endParaRPr lang="es-ES" dirty="0"/>
          </a:p>
        </p:txBody>
      </p:sp>
      <p:sp>
        <p:nvSpPr>
          <p:cNvPr id="16" name="AutoShape 6"/>
          <p:cNvSpPr>
            <a:spLocks noChangeArrowheads="1"/>
          </p:cNvSpPr>
          <p:nvPr/>
        </p:nvSpPr>
        <p:spPr bwMode="auto">
          <a:xfrm>
            <a:off x="467544" y="1480265"/>
            <a:ext cx="1332681" cy="636077"/>
          </a:xfrm>
          <a:prstGeom prst="wedgeRoundRectCallout">
            <a:avLst>
              <a:gd name="adj1" fmla="val 73544"/>
              <a:gd name="adj2" fmla="val 27479"/>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ctr"/>
            <a:r>
              <a:rPr lang="es-ES" altLang="es-ES" dirty="0"/>
              <a:t>Elemento raíz</a:t>
            </a:r>
          </a:p>
        </p:txBody>
      </p:sp>
      <p:sp>
        <p:nvSpPr>
          <p:cNvPr id="17" name="AutoShape 8"/>
          <p:cNvSpPr>
            <a:spLocks noChangeArrowheads="1"/>
          </p:cNvSpPr>
          <p:nvPr/>
        </p:nvSpPr>
        <p:spPr bwMode="auto">
          <a:xfrm>
            <a:off x="6403264" y="3358425"/>
            <a:ext cx="2342281" cy="649288"/>
          </a:xfrm>
          <a:prstGeom prst="wedgeEllipseCallout">
            <a:avLst>
              <a:gd name="adj1" fmla="val -199540"/>
              <a:gd name="adj2" fmla="val -103198"/>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a:r>
              <a:rPr lang="es-ES" altLang="es-ES" dirty="0" err="1"/>
              <a:t>Namespace</a:t>
            </a:r>
            <a:r>
              <a:rPr lang="es-ES" altLang="es-ES" dirty="0"/>
              <a:t> por defecto</a:t>
            </a:r>
          </a:p>
        </p:txBody>
      </p:sp>
      <p:sp>
        <p:nvSpPr>
          <p:cNvPr id="18" name="AutoShape 4"/>
          <p:cNvSpPr>
            <a:spLocks/>
          </p:cNvSpPr>
          <p:nvPr/>
        </p:nvSpPr>
        <p:spPr bwMode="auto">
          <a:xfrm>
            <a:off x="3419872" y="1324861"/>
            <a:ext cx="1224136" cy="370304"/>
          </a:xfrm>
          <a:prstGeom prst="borderCallout1">
            <a:avLst>
              <a:gd name="adj1" fmla="val 90950"/>
              <a:gd name="adj2" fmla="val 2082"/>
              <a:gd name="adj3" fmla="val 239370"/>
              <a:gd name="adj4" fmla="val -15126"/>
            </a:avLst>
          </a:prstGeom>
          <a:ln>
            <a:headEnd/>
            <a:tailEnd/>
          </a:ln>
        </p:spPr>
        <p:style>
          <a:lnRef idx="1">
            <a:schemeClr val="accent6"/>
          </a:lnRef>
          <a:fillRef idx="2">
            <a:schemeClr val="accent6"/>
          </a:fillRef>
          <a:effectRef idx="1">
            <a:schemeClr val="accent6"/>
          </a:effectRef>
          <a:fontRef idx="minor">
            <a:schemeClr val="dk1"/>
          </a:fontRef>
        </p:style>
        <p:txBody>
          <a:bodyPr/>
          <a:lstStyle/>
          <a:p>
            <a:pPr algn="ctr"/>
            <a:r>
              <a:rPr lang="es-ES" altLang="es-ES" dirty="0"/>
              <a:t>Prefijo</a:t>
            </a:r>
          </a:p>
        </p:txBody>
      </p:sp>
      <p:cxnSp>
        <p:nvCxnSpPr>
          <p:cNvPr id="22" name="21 Conector recto"/>
          <p:cNvCxnSpPr>
            <a:stCxn id="18" idx="1"/>
          </p:cNvCxnSpPr>
          <p:nvPr/>
        </p:nvCxnSpPr>
        <p:spPr bwMode="auto">
          <a:xfrm flipH="1">
            <a:off x="3419872" y="1695165"/>
            <a:ext cx="612068" cy="792087"/>
          </a:xfrm>
          <a:prstGeom prst="line">
            <a:avLst/>
          </a:prstGeom>
          <a:ln w="12700">
            <a:headEnd type="none" w="med" len="med"/>
            <a:tailEnd type="none" w="med" len="med"/>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002027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r>
              <a:rPr lang="es-ES" altLang="es-ES" dirty="0"/>
              <a:t>Espacios de nombres: ámbito y validación</a:t>
            </a:r>
            <a:endParaRPr lang="en-GB" altLang="es-ES" dirty="0"/>
          </a:p>
        </p:txBody>
      </p:sp>
      <p:sp>
        <p:nvSpPr>
          <p:cNvPr id="261123" name="Rectangle 3"/>
          <p:cNvSpPr>
            <a:spLocks noGrp="1" noChangeArrowheads="1"/>
          </p:cNvSpPr>
          <p:nvPr>
            <p:ph type="body" idx="1"/>
          </p:nvPr>
        </p:nvSpPr>
        <p:spPr/>
        <p:txBody>
          <a:bodyPr>
            <a:normAutofit/>
          </a:bodyPr>
          <a:lstStyle/>
          <a:p>
            <a:r>
              <a:rPr lang="es-ES" altLang="es-ES" dirty="0"/>
              <a:t>Ámbito y validación de espacios de nombres</a:t>
            </a:r>
          </a:p>
          <a:p>
            <a:pPr lvl="1"/>
            <a:r>
              <a:rPr lang="es-ES" altLang="es-ES" dirty="0"/>
              <a:t>Si se define el espacio de nombres en el elemento raíz del documento, éste afecta a todos los elementos del documento.</a:t>
            </a:r>
          </a:p>
          <a:p>
            <a:pPr lvl="1"/>
            <a:r>
              <a:rPr lang="es-ES" altLang="es-ES" dirty="0"/>
              <a:t>Si se define en un elemento cualquiera, sólo afecta a él mismo y a todos sus elementos hijo.</a:t>
            </a:r>
          </a:p>
          <a:p>
            <a:pPr lvl="1"/>
            <a:r>
              <a:rPr lang="es-ES" altLang="es-ES" dirty="0"/>
              <a:t>Se pueden cualificar atributos, pero no tiene casi utilidad.</a:t>
            </a:r>
          </a:p>
        </p:txBody>
      </p:sp>
      <p:sp>
        <p:nvSpPr>
          <p:cNvPr id="4" name="3 Marcador de fecha"/>
          <p:cNvSpPr>
            <a:spLocks noGrp="1"/>
          </p:cNvSpPr>
          <p:nvPr>
            <p:ph type="dt" sz="half" idx="10"/>
          </p:nvPr>
        </p:nvSpPr>
        <p:spPr/>
        <p:txBody>
          <a:bodyPr/>
          <a:lstStyle/>
          <a:p>
            <a:r>
              <a:rPr lang="en-GB" altLang="es-ES"/>
              <a:t>Pedro Pastor      (Universitat d'Alacant)</a:t>
            </a:r>
          </a:p>
        </p:txBody>
      </p:sp>
      <p:sp>
        <p:nvSpPr>
          <p:cNvPr id="5" name="4 Marcador de pie de página"/>
          <p:cNvSpPr>
            <a:spLocks noGrp="1"/>
          </p:cNvSpPr>
          <p:nvPr>
            <p:ph type="ftr" sz="quarter" idx="11"/>
          </p:nvPr>
        </p:nvSpPr>
        <p:spPr/>
        <p:txBody>
          <a:bodyPr/>
          <a:lstStyle/>
          <a:p>
            <a:r>
              <a:rPr lang="en-GB" altLang="es-ES"/>
              <a:t>Curso XSL</a:t>
            </a:r>
          </a:p>
        </p:txBody>
      </p:sp>
      <p:sp>
        <p:nvSpPr>
          <p:cNvPr id="6" name="5 Marcador de número de diapositiva"/>
          <p:cNvSpPr>
            <a:spLocks noGrp="1"/>
          </p:cNvSpPr>
          <p:nvPr>
            <p:ph type="sldNum" sz="quarter" idx="4294967295"/>
          </p:nvPr>
        </p:nvSpPr>
        <p:spPr>
          <a:xfrm>
            <a:off x="7239000" y="6172200"/>
            <a:ext cx="1905000" cy="457200"/>
          </a:xfrm>
          <a:prstGeom prst="rect">
            <a:avLst/>
          </a:prstGeom>
        </p:spPr>
        <p:txBody>
          <a:bodyPr/>
          <a:lstStyle/>
          <a:p>
            <a:fld id="{C89F22FF-BDA4-42EE-AC52-52E8BF778598}" type="slidenum">
              <a:rPr lang="en-GB" altLang="es-ES"/>
              <a:pPr/>
              <a:t>28</a:t>
            </a:fld>
            <a:endParaRPr lang="en-GB" altLang="es-ES"/>
          </a:p>
        </p:txBody>
      </p:sp>
    </p:spTree>
    <p:extLst>
      <p:ext uri="{BB962C8B-B14F-4D97-AF65-F5344CB8AC3E}">
        <p14:creationId xmlns:p14="http://schemas.microsoft.com/office/powerpoint/2010/main" val="3451749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a:t>Review</a:t>
            </a:r>
            <a:endParaRPr lang="es-ES" dirty="0"/>
          </a:p>
        </p:txBody>
      </p:sp>
      <p:sp>
        <p:nvSpPr>
          <p:cNvPr id="3" name="2 Marcador de contenido"/>
          <p:cNvSpPr>
            <a:spLocks noGrp="1"/>
          </p:cNvSpPr>
          <p:nvPr>
            <p:ph idx="1"/>
          </p:nvPr>
        </p:nvSpPr>
        <p:spPr>
          <a:xfrm>
            <a:off x="99182" y="478999"/>
            <a:ext cx="8807822" cy="5194404"/>
          </a:xfrm>
        </p:spPr>
        <p:txBody>
          <a:bodyPr/>
          <a:lstStyle/>
          <a:p>
            <a:endParaRPr lang="es-ES"/>
          </a:p>
        </p:txBody>
      </p:sp>
      <p:sp>
        <p:nvSpPr>
          <p:cNvPr id="4" name="3 Marcador de pie de página"/>
          <p:cNvSpPr>
            <a:spLocks noGrp="1"/>
          </p:cNvSpPr>
          <p:nvPr>
            <p:ph type="ftr" sz="quarter" idx="10"/>
          </p:nvPr>
        </p:nvSpPr>
        <p:spPr/>
        <p:txBody>
          <a:bodyPr/>
          <a:lstStyle/>
          <a:p>
            <a:r>
              <a:rPr lang="es-ES"/>
              <a:t>XML Básico</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29</a:t>
            </a:fld>
            <a:endParaRPr lang="es-E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75" y="1214438"/>
            <a:ext cx="7639050"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08720"/>
            <a:ext cx="7639050" cy="4429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925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s-MX" altLang="es-ES" dirty="0"/>
              <a:t>XML en Servicios Web</a:t>
            </a:r>
            <a:endParaRPr lang="es-ES" altLang="es-ES" dirty="0"/>
          </a:p>
        </p:txBody>
      </p:sp>
      <p:sp>
        <p:nvSpPr>
          <p:cNvPr id="152579" name="Rectangle 3"/>
          <p:cNvSpPr>
            <a:spLocks noGrp="1" noChangeArrowheads="1"/>
          </p:cNvSpPr>
          <p:nvPr>
            <p:ph idx="1"/>
          </p:nvPr>
        </p:nvSpPr>
        <p:spPr/>
        <p:txBody>
          <a:bodyPr/>
          <a:lstStyle/>
          <a:p>
            <a:r>
              <a:rPr lang="es-MX" altLang="es-ES" dirty="0"/>
              <a:t>Las transacciones B2B requieren intercambio de información estructurada.</a:t>
            </a:r>
          </a:p>
          <a:p>
            <a:r>
              <a:rPr lang="es-MX" altLang="es-ES" dirty="0"/>
              <a:t>Ahora, además, debe ser usando soluciones abiertas y estándares.</a:t>
            </a:r>
          </a:p>
          <a:p>
            <a:r>
              <a:rPr lang="es-MX" altLang="es-ES" dirty="0"/>
              <a:t>El XML es ideal.</a:t>
            </a:r>
          </a:p>
          <a:p>
            <a:r>
              <a:rPr lang="es-MX" altLang="es-ES" dirty="0"/>
              <a:t>Requiere estandarizar el árbol de información a intercambiar.</a:t>
            </a:r>
          </a:p>
          <a:p>
            <a:endParaRPr lang="es-ES" altLang="es-ES" dirty="0"/>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a:t>
            </a:fld>
            <a:endParaRPr lang="es-ES" dirty="0"/>
          </a:p>
        </p:txBody>
      </p:sp>
    </p:spTree>
    <p:extLst>
      <p:ext uri="{BB962C8B-B14F-4D97-AF65-F5344CB8AC3E}">
        <p14:creationId xmlns:p14="http://schemas.microsoft.com/office/powerpoint/2010/main" val="3408174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a:defRPr/>
            </a:pPr>
            <a:r>
              <a:rPr lang="es-ES" altLang="es-CO" dirty="0">
                <a:solidFill>
                  <a:schemeClr val="accent2">
                    <a:lumMod val="75000"/>
                  </a:schemeClr>
                </a:solidFill>
                <a:effectLst>
                  <a:outerShdw blurRad="38100" dist="38100" dir="2700000" algn="tl">
                    <a:srgbClr val="000000">
                      <a:alpha val="43137"/>
                    </a:srgbClr>
                  </a:outerShdw>
                </a:effectLst>
              </a:rPr>
              <a:t>XML</a:t>
            </a:r>
            <a:br>
              <a:rPr lang="es-ES" altLang="es-CO" dirty="0">
                <a:solidFill>
                  <a:schemeClr val="accent2">
                    <a:lumMod val="75000"/>
                  </a:schemeClr>
                </a:solidFill>
                <a:effectLst>
                  <a:outerShdw blurRad="38100" dist="38100" dir="2700000" algn="tl">
                    <a:srgbClr val="000000">
                      <a:alpha val="43137"/>
                    </a:srgbClr>
                  </a:outerShdw>
                </a:effectLst>
              </a:rPr>
            </a:br>
            <a:r>
              <a:rPr lang="es-ES" altLang="es-CO" dirty="0">
                <a:solidFill>
                  <a:schemeClr val="accent2">
                    <a:lumMod val="75000"/>
                  </a:schemeClr>
                </a:solidFill>
                <a:effectLst>
                  <a:outerShdw blurRad="38100" dist="38100" dir="2700000" algn="tl">
                    <a:srgbClr val="000000">
                      <a:alpha val="43137"/>
                    </a:srgbClr>
                  </a:outerShdw>
                </a:effectLst>
              </a:rPr>
              <a:t>(</a:t>
            </a:r>
            <a:r>
              <a:rPr lang="es-ES" altLang="es-CO" dirty="0" err="1">
                <a:solidFill>
                  <a:schemeClr val="accent2">
                    <a:lumMod val="75000"/>
                  </a:schemeClr>
                </a:solidFill>
                <a:effectLst>
                  <a:outerShdw blurRad="38100" dist="38100" dir="2700000" algn="tl">
                    <a:srgbClr val="000000">
                      <a:alpha val="43137"/>
                    </a:srgbClr>
                  </a:outerShdw>
                </a:effectLst>
              </a:rPr>
              <a:t>EXtensible</a:t>
            </a:r>
            <a:r>
              <a:rPr lang="es-ES" altLang="es-CO" dirty="0">
                <a:solidFill>
                  <a:schemeClr val="accent2">
                    <a:lumMod val="75000"/>
                  </a:schemeClr>
                </a:solidFill>
                <a:effectLst>
                  <a:outerShdw blurRad="38100" dist="38100" dir="2700000" algn="tl">
                    <a:srgbClr val="000000">
                      <a:alpha val="43137"/>
                    </a:srgbClr>
                  </a:outerShdw>
                </a:effectLst>
              </a:rPr>
              <a:t> </a:t>
            </a:r>
            <a:r>
              <a:rPr lang="es-ES" altLang="es-CO" dirty="0" err="1">
                <a:solidFill>
                  <a:schemeClr val="accent2">
                    <a:lumMod val="75000"/>
                  </a:schemeClr>
                </a:solidFill>
                <a:effectLst>
                  <a:outerShdw blurRad="38100" dist="38100" dir="2700000" algn="tl">
                    <a:srgbClr val="000000">
                      <a:alpha val="43137"/>
                    </a:srgbClr>
                  </a:outerShdw>
                </a:effectLst>
              </a:rPr>
              <a:t>Markup</a:t>
            </a:r>
            <a:r>
              <a:rPr lang="es-ES" altLang="es-CO" dirty="0">
                <a:solidFill>
                  <a:schemeClr val="accent2">
                    <a:lumMod val="75000"/>
                  </a:schemeClr>
                </a:solidFill>
                <a:effectLst>
                  <a:outerShdw blurRad="38100" dist="38100" dir="2700000" algn="tl">
                    <a:srgbClr val="000000">
                      <a:alpha val="43137"/>
                    </a:srgbClr>
                  </a:outerShdw>
                </a:effectLst>
              </a:rPr>
              <a:t> </a:t>
            </a:r>
            <a:r>
              <a:rPr lang="es-ES" altLang="es-CO" dirty="0" err="1">
                <a:solidFill>
                  <a:schemeClr val="accent2">
                    <a:lumMod val="75000"/>
                  </a:schemeClr>
                </a:solidFill>
                <a:effectLst>
                  <a:outerShdw blurRad="38100" dist="38100" dir="2700000" algn="tl">
                    <a:srgbClr val="000000">
                      <a:alpha val="43137"/>
                    </a:srgbClr>
                  </a:outerShdw>
                </a:effectLst>
              </a:rPr>
              <a:t>Language</a:t>
            </a:r>
            <a:r>
              <a:rPr lang="es-ES" altLang="es-CO" dirty="0">
                <a:solidFill>
                  <a:schemeClr val="accent2">
                    <a:lumMod val="75000"/>
                  </a:schemeClr>
                </a:solidFill>
                <a:effectLst>
                  <a:outerShdw blurRad="38100" dist="38100" dir="2700000" algn="tl">
                    <a:srgbClr val="000000">
                      <a:alpha val="43137"/>
                    </a:srgbClr>
                  </a:outerShdw>
                </a:effectLst>
              </a:rPr>
              <a:t>)</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Web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bwMode="auto">
          <a:xfrm>
            <a:off x="4859338" y="5495992"/>
            <a:ext cx="4095750" cy="895350"/>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a:solidFill>
              <a:schemeClr val="bg1"/>
            </a:solidFill>
            <a:miter lim="800000"/>
            <a:headEnd/>
            <a:tailEnd/>
          </a:ln>
          <a:effectLst>
            <a:prstShdw prst="shdw17" dist="17961" dir="13500000">
              <a:schemeClr val="bg1">
                <a:alpha val="74998"/>
              </a:schemeClr>
            </a:prstShdw>
          </a:effectLst>
        </p:spPr>
        <p:txBody>
          <a:bodyPr/>
          <a:lstStyle>
            <a:lvl1pPr algn="ctr" rtl="0" eaLnBrk="0" fontAlgn="base" hangingPunct="0">
              <a:spcBef>
                <a:spcPct val="20000"/>
              </a:spcBef>
              <a:spcAft>
                <a:spcPct val="0"/>
              </a:spcAft>
              <a:defRPr sz="3600" b="1">
                <a:solidFill>
                  <a:srgbClr val="980E06"/>
                </a:solidFill>
                <a:latin typeface="Calibri" charset="0"/>
                <a:ea typeface="MS PGothic" panose="020B0600070205080204" pitchFamily="34" charset="-128"/>
                <a:cs typeface="ＭＳ Ｐゴシック" charset="0"/>
              </a:defRPr>
            </a:lvl1pPr>
            <a:lvl2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2pPr>
            <a:lvl3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3pPr>
            <a:lvl4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4pPr>
            <a:lvl5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5pPr>
            <a:lvl6pPr marL="457200" algn="ctr" rtl="0" eaLnBrk="1" fontAlgn="base" hangingPunct="1">
              <a:spcBef>
                <a:spcPct val="20000"/>
              </a:spcBef>
              <a:spcAft>
                <a:spcPct val="0"/>
              </a:spcAft>
              <a:defRPr sz="2800" b="1">
                <a:solidFill>
                  <a:schemeClr val="tx1"/>
                </a:solidFill>
                <a:latin typeface="Goudy Old Style" pitchFamily="18" charset="0"/>
              </a:defRPr>
            </a:lvl6pPr>
            <a:lvl7pPr marL="914400" algn="ctr" rtl="0" eaLnBrk="1" fontAlgn="base" hangingPunct="1">
              <a:spcBef>
                <a:spcPct val="20000"/>
              </a:spcBef>
              <a:spcAft>
                <a:spcPct val="0"/>
              </a:spcAft>
              <a:defRPr sz="2800" b="1">
                <a:solidFill>
                  <a:schemeClr val="tx1"/>
                </a:solidFill>
                <a:latin typeface="Goudy Old Style" pitchFamily="18" charset="0"/>
              </a:defRPr>
            </a:lvl7pPr>
            <a:lvl8pPr marL="1371600" algn="ctr" rtl="0" eaLnBrk="1" fontAlgn="base" hangingPunct="1">
              <a:spcBef>
                <a:spcPct val="20000"/>
              </a:spcBef>
              <a:spcAft>
                <a:spcPct val="0"/>
              </a:spcAft>
              <a:defRPr sz="2800" b="1">
                <a:solidFill>
                  <a:schemeClr val="tx1"/>
                </a:solidFill>
                <a:latin typeface="Goudy Old Style" pitchFamily="18" charset="0"/>
              </a:defRPr>
            </a:lvl8pPr>
            <a:lvl9pPr marL="1828800" algn="ctr" rtl="0" eaLnBrk="1" fontAlgn="base" hangingPunct="1">
              <a:spcBef>
                <a:spcPct val="20000"/>
              </a:spcBef>
              <a:spcAft>
                <a:spcPct val="0"/>
              </a:spcAft>
              <a:defRPr sz="2800" b="1">
                <a:solidFill>
                  <a:schemeClr val="tx1"/>
                </a:solidFill>
                <a:latin typeface="Goudy Old Style" pitchFamily="18" charset="0"/>
              </a:defRPr>
            </a:lvl9pPr>
          </a:lstStyle>
          <a:p>
            <a:pPr algn="r">
              <a:defRPr/>
            </a:pPr>
            <a:r>
              <a:rPr lang="es-ES" sz="2000" dirty="0"/>
              <a:t>Diana Marcela Sánchez </a:t>
            </a:r>
            <a:r>
              <a:rPr lang="es-ES" sz="2000" dirty="0" err="1"/>
              <a:t>Fúquene</a:t>
            </a:r>
            <a:endParaRPr lang="es-ES" sz="2000" dirty="0"/>
          </a:p>
          <a:p>
            <a:pPr algn="r">
              <a:defRPr/>
            </a:pPr>
            <a:r>
              <a:rPr lang="es-ES" sz="2000" b="0" dirty="0">
                <a:hlinkClick r:id="rId4"/>
              </a:rPr>
              <a:t>diana.sanchez@urjc.es</a:t>
            </a:r>
            <a:endParaRPr lang="es-ES" sz="2000" b="0" dirty="0"/>
          </a:p>
        </p:txBody>
      </p:sp>
    </p:spTree>
    <p:extLst>
      <p:ext uri="{BB962C8B-B14F-4D97-AF65-F5344CB8AC3E}">
        <p14:creationId xmlns:p14="http://schemas.microsoft.com/office/powerpoint/2010/main" val="432234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ltLang="es-ES" dirty="0"/>
              <a:t>Declaración en el esquema</a:t>
            </a:r>
          </a:p>
        </p:txBody>
      </p:sp>
      <p:sp>
        <p:nvSpPr>
          <p:cNvPr id="12291" name="Rectangle 3"/>
          <p:cNvSpPr>
            <a:spLocks noGrp="1" noChangeArrowheads="1"/>
          </p:cNvSpPr>
          <p:nvPr>
            <p:ph type="body" idx="1"/>
          </p:nvPr>
        </p:nvSpPr>
        <p:spPr>
          <a:xfrm>
            <a:off x="2411413" y="2636838"/>
            <a:ext cx="6400800" cy="3459162"/>
          </a:xfrm>
        </p:spPr>
        <p:txBody>
          <a:bodyPr/>
          <a:lstStyle/>
          <a:p>
            <a:pPr marL="0" indent="0">
              <a:lnSpc>
                <a:spcPct val="80000"/>
              </a:lnSpc>
              <a:buFont typeface="Wingdings" pitchFamily="2" charset="2"/>
              <a:buNone/>
            </a:pPr>
            <a:r>
              <a:rPr lang="es-ES" altLang="es-ES" sz="2000" dirty="0"/>
              <a:t>&lt;?</a:t>
            </a:r>
            <a:r>
              <a:rPr lang="es-ES" altLang="es-ES" sz="2000" dirty="0" err="1"/>
              <a:t>xml</a:t>
            </a:r>
            <a:r>
              <a:rPr lang="es-ES" altLang="es-ES" sz="2000" dirty="0"/>
              <a:t> </a:t>
            </a:r>
            <a:r>
              <a:rPr lang="es-ES" altLang="es-ES" sz="2000" dirty="0" err="1"/>
              <a:t>version</a:t>
            </a:r>
            <a:r>
              <a:rPr lang="es-ES" altLang="es-ES" sz="2000" dirty="0"/>
              <a:t>="1.0"?&gt;</a:t>
            </a:r>
            <a:br>
              <a:rPr lang="es-ES" altLang="es-ES" sz="2000" dirty="0"/>
            </a:br>
            <a:br>
              <a:rPr lang="es-ES" altLang="es-ES" sz="2000" dirty="0"/>
            </a:br>
            <a:r>
              <a:rPr lang="es-ES" altLang="es-ES" sz="2000" dirty="0"/>
              <a:t>&lt;</a:t>
            </a:r>
            <a:r>
              <a:rPr lang="es-ES" altLang="es-ES" sz="2000" dirty="0" err="1"/>
              <a:t>xs:schema</a:t>
            </a:r>
            <a:r>
              <a:rPr lang="es-ES" altLang="es-ES" sz="2000" dirty="0"/>
              <a:t> </a:t>
            </a:r>
            <a:r>
              <a:rPr lang="es-ES" altLang="es-ES" sz="2000" dirty="0" err="1"/>
              <a:t>xmlns:xs</a:t>
            </a:r>
            <a:r>
              <a:rPr lang="es-ES" altLang="es-ES" sz="2000" dirty="0"/>
              <a:t>="http://www.w3.org/2001/XMLSchema"</a:t>
            </a:r>
            <a:br>
              <a:rPr lang="es-ES" altLang="es-ES" sz="2000" dirty="0"/>
            </a:br>
            <a:r>
              <a:rPr lang="es-ES" altLang="es-ES" sz="2000" dirty="0" err="1"/>
              <a:t>targetNamespace</a:t>
            </a:r>
            <a:r>
              <a:rPr lang="es-ES" altLang="es-ES" sz="2000" dirty="0"/>
              <a:t>="http://www.mysite.com"</a:t>
            </a:r>
            <a:br>
              <a:rPr lang="es-ES" altLang="es-ES" sz="2000" dirty="0"/>
            </a:br>
            <a:r>
              <a:rPr lang="es-ES" altLang="es-ES" sz="2000" dirty="0" err="1"/>
              <a:t>xmlns</a:t>
            </a:r>
            <a:r>
              <a:rPr lang="es-ES" altLang="es-ES" sz="2000" dirty="0"/>
              <a:t>="http://www.mysite.com"</a:t>
            </a:r>
            <a:br>
              <a:rPr lang="es-ES" altLang="es-ES" sz="2000" dirty="0"/>
            </a:br>
            <a:r>
              <a:rPr lang="es-ES" altLang="es-ES" sz="2000" dirty="0" err="1"/>
              <a:t>elementFormDefault</a:t>
            </a:r>
            <a:r>
              <a:rPr lang="es-ES" altLang="es-ES" sz="2000" dirty="0"/>
              <a:t>="</a:t>
            </a:r>
            <a:r>
              <a:rPr lang="es-ES" altLang="es-ES" sz="2000" dirty="0" err="1"/>
              <a:t>qualified</a:t>
            </a:r>
            <a:r>
              <a:rPr lang="es-ES" altLang="es-ES" sz="2000" dirty="0"/>
              <a:t>"&gt;</a:t>
            </a:r>
            <a:br>
              <a:rPr lang="es-ES" altLang="es-ES" sz="2000" dirty="0"/>
            </a:br>
            <a:r>
              <a:rPr lang="es-ES" altLang="es-ES" sz="2000" dirty="0"/>
              <a:t>...</a:t>
            </a:r>
            <a:br>
              <a:rPr lang="es-ES" altLang="es-ES" sz="2000" dirty="0"/>
            </a:br>
            <a:r>
              <a:rPr lang="es-ES" altLang="es-ES" sz="2000" dirty="0"/>
              <a:t>...</a:t>
            </a:r>
            <a:br>
              <a:rPr lang="es-ES" altLang="es-ES" sz="2000" dirty="0"/>
            </a:br>
            <a:r>
              <a:rPr lang="es-ES" altLang="es-ES" sz="2000" dirty="0"/>
              <a:t>&lt;/</a:t>
            </a:r>
            <a:r>
              <a:rPr lang="es-ES" altLang="es-ES" sz="2000" dirty="0" err="1"/>
              <a:t>xs:schema</a:t>
            </a:r>
            <a:r>
              <a:rPr lang="es-ES" altLang="es-ES" sz="2000" dirty="0"/>
              <a:t>&gt;</a:t>
            </a:r>
            <a:r>
              <a:rPr lang="es-ES" altLang="es-ES" sz="2400" dirty="0"/>
              <a:t> </a:t>
            </a:r>
          </a:p>
        </p:txBody>
      </p:sp>
      <p:sp>
        <p:nvSpPr>
          <p:cNvPr id="12292" name="AutoShape 4"/>
          <p:cNvSpPr>
            <a:spLocks/>
          </p:cNvSpPr>
          <p:nvPr/>
        </p:nvSpPr>
        <p:spPr bwMode="auto">
          <a:xfrm>
            <a:off x="7235825" y="2636838"/>
            <a:ext cx="1436688" cy="609600"/>
          </a:xfrm>
          <a:prstGeom prst="borderCallout1">
            <a:avLst>
              <a:gd name="adj1" fmla="val 18750"/>
              <a:gd name="adj2" fmla="val -5306"/>
              <a:gd name="adj3" fmla="val 110676"/>
              <a:gd name="adj4" fmla="val -231380"/>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solidFill>
                  <a:schemeClr val="bg1"/>
                </a:solidFill>
              </a:rPr>
              <a:t>Elemento raíz</a:t>
            </a:r>
          </a:p>
        </p:txBody>
      </p:sp>
      <p:sp>
        <p:nvSpPr>
          <p:cNvPr id="12293" name="AutoShape 5"/>
          <p:cNvSpPr>
            <a:spLocks noChangeArrowheads="1"/>
          </p:cNvSpPr>
          <p:nvPr/>
        </p:nvSpPr>
        <p:spPr bwMode="auto">
          <a:xfrm>
            <a:off x="4427538" y="1773238"/>
            <a:ext cx="2520950" cy="1223962"/>
          </a:xfrm>
          <a:prstGeom prst="wedgeRoundRectCallout">
            <a:avLst>
              <a:gd name="adj1" fmla="val -30856"/>
              <a:gd name="adj2" fmla="val 83463"/>
              <a:gd name="adj3" fmla="val 16667"/>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solidFill>
                  <a:schemeClr val="bg1"/>
                </a:solidFill>
              </a:rPr>
              <a:t>Elementos y tipos del esquema vienen de www.w3.org/...</a:t>
            </a:r>
          </a:p>
        </p:txBody>
      </p:sp>
      <p:sp>
        <p:nvSpPr>
          <p:cNvPr id="12294" name="AutoShape 6"/>
          <p:cNvSpPr>
            <a:spLocks noChangeArrowheads="1"/>
          </p:cNvSpPr>
          <p:nvPr/>
        </p:nvSpPr>
        <p:spPr bwMode="auto">
          <a:xfrm>
            <a:off x="3492500" y="1700213"/>
            <a:ext cx="1800225" cy="504825"/>
          </a:xfrm>
          <a:prstGeom prst="wedgeRoundRectCallout">
            <a:avLst>
              <a:gd name="adj1" fmla="val -56347"/>
              <a:gd name="adj2" fmla="val 292769"/>
              <a:gd name="adj3" fmla="val 16667"/>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solidFill>
                  <a:schemeClr val="bg1"/>
                </a:solidFill>
              </a:rPr>
              <a:t>Prefijo</a:t>
            </a:r>
          </a:p>
        </p:txBody>
      </p:sp>
      <p:sp>
        <p:nvSpPr>
          <p:cNvPr id="12295" name="AutoShape 7"/>
          <p:cNvSpPr>
            <a:spLocks noChangeArrowheads="1"/>
          </p:cNvSpPr>
          <p:nvPr/>
        </p:nvSpPr>
        <p:spPr bwMode="auto">
          <a:xfrm>
            <a:off x="4643438" y="2205038"/>
            <a:ext cx="3384550" cy="1366837"/>
          </a:xfrm>
          <a:prstGeom prst="wedgeEllipseCallout">
            <a:avLst>
              <a:gd name="adj1" fmla="val -57458"/>
              <a:gd name="adj2" fmla="val 57667"/>
            </a:avLst>
          </a:prstGeom>
          <a:solidFill>
            <a:srgbClr val="FF9900"/>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a:solidFill>
                  <a:schemeClr val="bg1"/>
                </a:solidFill>
              </a:rPr>
              <a:t>Elementos definidos (to, from, …) vienen de www.mysite.com</a:t>
            </a:r>
          </a:p>
        </p:txBody>
      </p:sp>
      <p:sp>
        <p:nvSpPr>
          <p:cNvPr id="12296" name="AutoShape 8"/>
          <p:cNvSpPr>
            <a:spLocks noChangeArrowheads="1"/>
          </p:cNvSpPr>
          <p:nvPr/>
        </p:nvSpPr>
        <p:spPr bwMode="auto">
          <a:xfrm>
            <a:off x="3059113" y="2708275"/>
            <a:ext cx="3817937" cy="649288"/>
          </a:xfrm>
          <a:prstGeom prst="wedgeEllipseCallout">
            <a:avLst>
              <a:gd name="adj1" fmla="val -50000"/>
              <a:gd name="adj2" fmla="val 140463"/>
            </a:avLst>
          </a:prstGeom>
          <a:solidFill>
            <a:srgbClr val="CCFFCC"/>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t>Namespace por default</a:t>
            </a:r>
          </a:p>
        </p:txBody>
      </p:sp>
      <p:sp>
        <p:nvSpPr>
          <p:cNvPr id="12297" name="AutoShape 9"/>
          <p:cNvSpPr>
            <a:spLocks noChangeArrowheads="1"/>
          </p:cNvSpPr>
          <p:nvPr/>
        </p:nvSpPr>
        <p:spPr bwMode="auto">
          <a:xfrm>
            <a:off x="5219700" y="4868863"/>
            <a:ext cx="2160588" cy="720725"/>
          </a:xfrm>
          <a:prstGeom prst="wedgeRectCallout">
            <a:avLst>
              <a:gd name="adj1" fmla="val -38245"/>
              <a:gd name="adj2" fmla="val -112995"/>
            </a:avLst>
          </a:prstGeom>
          <a:solidFill>
            <a:srgbClr val="FF99CC"/>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solidFill>
                  <a:schemeClr val="bg1"/>
                </a:solidFill>
              </a:rPr>
              <a:t>Namespace qualified</a:t>
            </a:r>
          </a:p>
        </p:txBody>
      </p:sp>
    </p:spTree>
    <p:extLst>
      <p:ext uri="{BB962C8B-B14F-4D97-AF65-F5344CB8AC3E}">
        <p14:creationId xmlns:p14="http://schemas.microsoft.com/office/powerpoint/2010/main" val="67807087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1000"/>
                                        <p:tgtEl>
                                          <p:spTgt spid="12290"/>
                                        </p:tgtEl>
                                      </p:cBhvr>
                                    </p:animEffect>
                                    <p:anim calcmode="lin" valueType="num">
                                      <p:cBhvr>
                                        <p:cTn id="8" dur="1000" fill="hold"/>
                                        <p:tgtEl>
                                          <p:spTgt spid="12290"/>
                                        </p:tgtEl>
                                        <p:attrNameLst>
                                          <p:attrName>ppt_x</p:attrName>
                                        </p:attrNameLst>
                                      </p:cBhvr>
                                      <p:tavLst>
                                        <p:tav tm="0">
                                          <p:val>
                                            <p:strVal val="#ppt_x"/>
                                          </p:val>
                                        </p:tav>
                                        <p:tav tm="100000">
                                          <p:val>
                                            <p:strVal val="#ppt_x"/>
                                          </p:val>
                                        </p:tav>
                                      </p:tavLst>
                                    </p:anim>
                                    <p:anim calcmode="lin" valueType="num">
                                      <p:cBhvr>
                                        <p:cTn id="9" dur="1000" fill="hold"/>
                                        <p:tgtEl>
                                          <p:spTgt spid="12290"/>
                                        </p:tgtEl>
                                        <p:attrNameLst>
                                          <p:attrName>ppt_y</p:attrName>
                                        </p:attrNameLst>
                                      </p:cBhvr>
                                      <p:tavLst>
                                        <p:tav tm="0">
                                          <p:val>
                                            <p:strVal val="#ppt_y-.1"/>
                                          </p:val>
                                        </p:tav>
                                        <p:tav tm="100000">
                                          <p:val>
                                            <p:strVal val="#ppt_y"/>
                                          </p:val>
                                        </p:tav>
                                      </p:tavLst>
                                    </p:anim>
                                  </p:childTnLst>
                                </p:cTn>
                              </p:par>
                              <p:par>
                                <p:cTn id="10" presetID="2" presetClass="entr" presetSubtype="1" fill="hold" grpId="0" nodeType="with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 calcmode="lin" valueType="num">
                                      <p:cBhvr additive="base">
                                        <p:cTn id="12" dur="1000" fill="hold">
                                          <p:stCondLst>
                                            <p:cond delay="0"/>
                                          </p:stCondLst>
                                        </p:cTn>
                                        <p:tgtEl>
                                          <p:spTgt spid="12291">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stCondLst>
                                            <p:cond delay="0"/>
                                          </p:stCondLst>
                                        </p:cTn>
                                        <p:tgtEl>
                                          <p:spTgt spid="12291">
                                            <p:txEl>
                                              <p:pRg st="0" end="0"/>
                                            </p:txEl>
                                          </p:spTgt>
                                        </p:tgtEl>
                                        <p:attrNameLst>
                                          <p:attrName>ppt_y</p:attrName>
                                        </p:attrNameLst>
                                      </p:cBhvr>
                                      <p:tavLst>
                                        <p:tav tm="0">
                                          <p:val>
                                            <p:strVal val="0-#ppt_h/2"/>
                                          </p:val>
                                        </p:tav>
                                        <p:tav tm="100000">
                                          <p:val>
                                            <p:strVal val="#ppt_y"/>
                                          </p:val>
                                        </p:tav>
                                      </p:tavLst>
                                    </p:anim>
                                  </p:childTnLst>
                                </p:cTn>
                              </p:par>
                              <p:par>
                                <p:cTn id="14" presetID="4" presetClass="entr" presetSubtype="16" fill="hold" grpId="0" nodeType="withEffect">
                                  <p:stCondLst>
                                    <p:cond delay="0"/>
                                  </p:stCondLst>
                                  <p:childTnLst>
                                    <p:set>
                                      <p:cBhvr>
                                        <p:cTn id="15" dur="1" fill="hold">
                                          <p:stCondLst>
                                            <p:cond delay="0"/>
                                          </p:stCondLst>
                                        </p:cTn>
                                        <p:tgtEl>
                                          <p:spTgt spid="12292"/>
                                        </p:tgtEl>
                                        <p:attrNameLst>
                                          <p:attrName>style.visibility</p:attrName>
                                        </p:attrNameLst>
                                      </p:cBhvr>
                                      <p:to>
                                        <p:strVal val="visible"/>
                                      </p:to>
                                    </p:set>
                                    <p:animEffect transition="in" filter="box(in)">
                                      <p:cBhvr>
                                        <p:cTn id="16" dur="500"/>
                                        <p:tgtEl>
                                          <p:spTgt spid="1229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12293"/>
                                        </p:tgtEl>
                                        <p:attrNameLst>
                                          <p:attrName>style.visibility</p:attrName>
                                        </p:attrNameLst>
                                      </p:cBhvr>
                                      <p:to>
                                        <p:strVal val="visible"/>
                                      </p:to>
                                    </p:set>
                                    <p:animEffect transition="in" filter="box(in)">
                                      <p:cBhvr>
                                        <p:cTn id="21" dur="500"/>
                                        <p:tgtEl>
                                          <p:spTgt spid="1229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2294"/>
                                        </p:tgtEl>
                                        <p:attrNameLst>
                                          <p:attrName>style.visibility</p:attrName>
                                        </p:attrNameLst>
                                      </p:cBhvr>
                                      <p:to>
                                        <p:strVal val="visible"/>
                                      </p:to>
                                    </p:set>
                                    <p:animEffect transition="in" filter="box(in)">
                                      <p:cBhvr>
                                        <p:cTn id="26" dur="500"/>
                                        <p:tgtEl>
                                          <p:spTgt spid="1229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2295"/>
                                        </p:tgtEl>
                                        <p:attrNameLst>
                                          <p:attrName>style.visibility</p:attrName>
                                        </p:attrNameLst>
                                      </p:cBhvr>
                                      <p:to>
                                        <p:strVal val="visible"/>
                                      </p:to>
                                    </p:set>
                                    <p:animEffect transition="in" filter="box(in)">
                                      <p:cBhvr>
                                        <p:cTn id="31" dur="500"/>
                                        <p:tgtEl>
                                          <p:spTgt spid="12295"/>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12296"/>
                                        </p:tgtEl>
                                        <p:attrNameLst>
                                          <p:attrName>style.visibility</p:attrName>
                                        </p:attrNameLst>
                                      </p:cBhvr>
                                      <p:to>
                                        <p:strVal val="visible"/>
                                      </p:to>
                                    </p:set>
                                    <p:animEffect transition="in" filter="box(in)">
                                      <p:cBhvr>
                                        <p:cTn id="36" dur="500"/>
                                        <p:tgtEl>
                                          <p:spTgt spid="12296"/>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2297"/>
                                        </p:tgtEl>
                                        <p:attrNameLst>
                                          <p:attrName>style.visibility</p:attrName>
                                        </p:attrNameLst>
                                      </p:cBhvr>
                                      <p:to>
                                        <p:strVal val="visible"/>
                                      </p:to>
                                    </p:set>
                                    <p:animEffect transition="in" filter="box(in)">
                                      <p:cBhvr>
                                        <p:cTn id="41" dur="500"/>
                                        <p:tgtEl>
                                          <p:spTgt spid="12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rev="1"/>
      <p:bldP spid="12292" grpId="0" animBg="1"/>
      <p:bldP spid="12293" grpId="0" animBg="1"/>
      <p:bldP spid="12294" grpId="0" animBg="1"/>
      <p:bldP spid="12295" grpId="0" animBg="1"/>
      <p:bldP spid="12296" grpId="0" animBg="1"/>
      <p:bldP spid="1229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 altLang="es-ES"/>
              <a:t>Referencia al XML Schema</a:t>
            </a:r>
          </a:p>
        </p:txBody>
      </p:sp>
      <p:sp>
        <p:nvSpPr>
          <p:cNvPr id="13315" name="Rectangle 3"/>
          <p:cNvSpPr>
            <a:spLocks noGrp="1" noChangeArrowheads="1"/>
          </p:cNvSpPr>
          <p:nvPr>
            <p:ph type="body" idx="1"/>
          </p:nvPr>
        </p:nvSpPr>
        <p:spPr>
          <a:xfrm>
            <a:off x="2438400" y="1844675"/>
            <a:ext cx="6400800" cy="4251325"/>
          </a:xfrm>
        </p:spPr>
        <p:txBody>
          <a:bodyPr/>
          <a:lstStyle/>
          <a:p>
            <a:pPr marL="0" indent="0">
              <a:lnSpc>
                <a:spcPct val="80000"/>
              </a:lnSpc>
              <a:buFont typeface="Wingdings" pitchFamily="2" charset="2"/>
              <a:buNone/>
            </a:pPr>
            <a:r>
              <a:rPr lang="es-ES" altLang="es-ES" sz="1800"/>
              <a:t>&lt;?xml version="1.0"?&gt;</a:t>
            </a:r>
            <a:br>
              <a:rPr lang="es-ES" altLang="es-ES" sz="1800"/>
            </a:br>
            <a:br>
              <a:rPr lang="es-ES" altLang="es-ES" sz="1800"/>
            </a:br>
            <a:r>
              <a:rPr lang="es-ES" altLang="es-ES" sz="1800"/>
              <a:t>&lt;note</a:t>
            </a:r>
            <a:br>
              <a:rPr lang="es-ES" altLang="es-ES" sz="1800"/>
            </a:br>
            <a:endParaRPr lang="es-ES" altLang="es-ES" sz="1800"/>
          </a:p>
          <a:p>
            <a:pPr marL="0" indent="0">
              <a:lnSpc>
                <a:spcPct val="80000"/>
              </a:lnSpc>
              <a:buFont typeface="Wingdings" pitchFamily="2" charset="2"/>
              <a:buNone/>
            </a:pPr>
            <a:r>
              <a:rPr lang="es-ES" altLang="es-ES" sz="1800"/>
              <a:t>xmlns="http://www.mysite.com"</a:t>
            </a:r>
            <a:br>
              <a:rPr lang="es-ES" altLang="es-ES" sz="1800"/>
            </a:br>
            <a:endParaRPr lang="es-ES" altLang="es-ES" sz="1800"/>
          </a:p>
          <a:p>
            <a:pPr marL="0" indent="0">
              <a:lnSpc>
                <a:spcPct val="80000"/>
              </a:lnSpc>
              <a:buFont typeface="Wingdings" pitchFamily="2" charset="2"/>
              <a:buNone/>
            </a:pPr>
            <a:r>
              <a:rPr lang="es-ES" altLang="es-ES" sz="1800"/>
              <a:t>xmlns:xsi="http://www.w3.org/2001/XMLSchema-instance"</a:t>
            </a:r>
            <a:br>
              <a:rPr lang="es-ES" altLang="es-ES" sz="1800"/>
            </a:br>
            <a:endParaRPr lang="es-ES" altLang="es-ES" sz="1800"/>
          </a:p>
          <a:p>
            <a:pPr marL="0" indent="0">
              <a:lnSpc>
                <a:spcPct val="80000"/>
              </a:lnSpc>
              <a:buFont typeface="Wingdings" pitchFamily="2" charset="2"/>
              <a:buNone/>
            </a:pPr>
            <a:r>
              <a:rPr lang="es-ES" altLang="es-ES" sz="1800"/>
              <a:t>xsi:schemaLocation="http://www.mysite.com note.xsd"&gt;</a:t>
            </a:r>
            <a:br>
              <a:rPr lang="es-ES" altLang="es-ES" sz="1800"/>
            </a:br>
            <a:endParaRPr lang="es-ES" altLang="es-ES" sz="1800"/>
          </a:p>
          <a:p>
            <a:pPr marL="0" indent="0">
              <a:lnSpc>
                <a:spcPct val="80000"/>
              </a:lnSpc>
              <a:buFont typeface="Wingdings" pitchFamily="2" charset="2"/>
              <a:buNone/>
            </a:pPr>
            <a:r>
              <a:rPr lang="es-ES" altLang="es-ES" sz="1800"/>
              <a:t>  &lt;to&gt;Tove&lt;/to&gt;</a:t>
            </a:r>
            <a:br>
              <a:rPr lang="es-ES" altLang="es-ES" sz="1800"/>
            </a:br>
            <a:r>
              <a:rPr lang="es-ES" altLang="es-ES" sz="1800"/>
              <a:t>  &lt;from&gt;Jani&lt;/from&gt;</a:t>
            </a:r>
            <a:br>
              <a:rPr lang="es-ES" altLang="es-ES" sz="1800"/>
            </a:br>
            <a:r>
              <a:rPr lang="es-ES" altLang="es-ES" sz="1800"/>
              <a:t>  &lt;heading&gt;Reminder&lt;/heading&gt;</a:t>
            </a:r>
            <a:br>
              <a:rPr lang="es-ES" altLang="es-ES" sz="1800"/>
            </a:br>
            <a:r>
              <a:rPr lang="es-ES" altLang="es-ES" sz="1800"/>
              <a:t>  &lt;body&gt;Don't forget me this weekend!&lt;/body&gt;</a:t>
            </a:r>
            <a:br>
              <a:rPr lang="es-ES" altLang="es-ES" sz="1800"/>
            </a:br>
            <a:endParaRPr lang="es-ES" altLang="es-ES" sz="1800"/>
          </a:p>
          <a:p>
            <a:pPr marL="0" indent="0">
              <a:lnSpc>
                <a:spcPct val="80000"/>
              </a:lnSpc>
              <a:buFont typeface="Wingdings" pitchFamily="2" charset="2"/>
              <a:buNone/>
            </a:pPr>
            <a:r>
              <a:rPr lang="es-ES" altLang="es-ES" sz="1800"/>
              <a:t>&lt;/note&gt; </a:t>
            </a:r>
          </a:p>
        </p:txBody>
      </p:sp>
      <p:sp>
        <p:nvSpPr>
          <p:cNvPr id="13316" name="AutoShape 4"/>
          <p:cNvSpPr>
            <a:spLocks noChangeArrowheads="1"/>
          </p:cNvSpPr>
          <p:nvPr/>
        </p:nvSpPr>
        <p:spPr bwMode="auto">
          <a:xfrm>
            <a:off x="4211638" y="1557338"/>
            <a:ext cx="3313112" cy="1079500"/>
          </a:xfrm>
          <a:prstGeom prst="wedgeRoundRectCallout">
            <a:avLst>
              <a:gd name="adj1" fmla="val -48657"/>
              <a:gd name="adj2" fmla="val 69852"/>
              <a:gd name="adj3" fmla="val 16667"/>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solidFill>
                  <a:schemeClr val="bg1"/>
                </a:solidFill>
              </a:rPr>
              <a:t>Los elementos usados están declarados en este namespace</a:t>
            </a:r>
          </a:p>
        </p:txBody>
      </p:sp>
      <p:sp>
        <p:nvSpPr>
          <p:cNvPr id="13317" name="AutoShape 5"/>
          <p:cNvSpPr>
            <a:spLocks noChangeArrowheads="1"/>
          </p:cNvSpPr>
          <p:nvPr/>
        </p:nvSpPr>
        <p:spPr bwMode="auto">
          <a:xfrm>
            <a:off x="5219700" y="2205038"/>
            <a:ext cx="3455988" cy="792162"/>
          </a:xfrm>
          <a:prstGeom prst="wedgeRoundRectCallout">
            <a:avLst>
              <a:gd name="adj1" fmla="val -42282"/>
              <a:gd name="adj2" fmla="val 87273"/>
              <a:gd name="adj3" fmla="val 16667"/>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a:lstStyle/>
          <a:p>
            <a:pPr algn="ctr"/>
            <a:r>
              <a:rPr lang="es-ES" altLang="es-ES" b="1">
                <a:solidFill>
                  <a:schemeClr val="bg1"/>
                </a:solidFill>
              </a:rPr>
              <a:t>Namespace de la instancia del XML Schema</a:t>
            </a:r>
          </a:p>
        </p:txBody>
      </p:sp>
      <p:sp>
        <p:nvSpPr>
          <p:cNvPr id="13318" name="AutoShape 6"/>
          <p:cNvSpPr>
            <a:spLocks noChangeArrowheads="1"/>
          </p:cNvSpPr>
          <p:nvPr/>
        </p:nvSpPr>
        <p:spPr bwMode="auto">
          <a:xfrm>
            <a:off x="2843213" y="4221163"/>
            <a:ext cx="2305050" cy="1079500"/>
          </a:xfrm>
          <a:prstGeom prst="wedgeRoundRectCallout">
            <a:avLst>
              <a:gd name="adj1" fmla="val 75278"/>
              <a:gd name="adj2" fmla="val -63824"/>
              <a:gd name="adj3" fmla="val 16667"/>
            </a:avLst>
          </a:prstGeom>
          <a:solidFill>
            <a:srgbClr val="FF9900"/>
          </a:solidFill>
          <a:ln w="9525">
            <a:solidFill>
              <a:schemeClr val="tx1"/>
            </a:solidFill>
            <a:miter lim="800000"/>
            <a:headEnd/>
            <a:tailEnd/>
          </a:ln>
          <a:effectLst>
            <a:outerShdw dist="107763" dir="2700000" algn="ctr" rotWithShape="0">
              <a:schemeClr val="folHlink">
                <a:alpha val="50000"/>
              </a:schemeClr>
            </a:outerShdw>
          </a:effectLst>
        </p:spPr>
        <p:txBody>
          <a:bodyPr/>
          <a:lstStyle/>
          <a:p>
            <a:pPr algn="ctr"/>
            <a:endParaRPr lang="es-ES" altLang="es-ES"/>
          </a:p>
          <a:p>
            <a:pPr algn="ctr"/>
            <a:r>
              <a:rPr lang="es-ES" altLang="es-ES" b="1"/>
              <a:t>Namespace</a:t>
            </a:r>
          </a:p>
        </p:txBody>
      </p:sp>
      <p:sp>
        <p:nvSpPr>
          <p:cNvPr id="13319" name="AutoShape 7"/>
          <p:cNvSpPr>
            <a:spLocks noChangeArrowheads="1"/>
          </p:cNvSpPr>
          <p:nvPr/>
        </p:nvSpPr>
        <p:spPr bwMode="auto">
          <a:xfrm>
            <a:off x="5219700" y="5373688"/>
            <a:ext cx="2305050" cy="1079500"/>
          </a:xfrm>
          <a:prstGeom prst="wedgeRoundRectCallout">
            <a:avLst>
              <a:gd name="adj1" fmla="val 50000"/>
              <a:gd name="adj2" fmla="val -170296"/>
              <a:gd name="adj3" fmla="val 16667"/>
            </a:avLst>
          </a:prstGeom>
          <a:solidFill>
            <a:srgbClr val="FF9900"/>
          </a:solidFill>
          <a:ln w="9525">
            <a:solidFill>
              <a:schemeClr val="tx1"/>
            </a:solidFill>
            <a:miter lim="800000"/>
            <a:headEnd/>
            <a:tailEnd/>
          </a:ln>
          <a:effectLst>
            <a:outerShdw dist="107763" dir="2700000" algn="ctr" rotWithShape="0">
              <a:schemeClr val="folHlink">
                <a:alpha val="50000"/>
              </a:schemeClr>
            </a:outerShdw>
          </a:effectLst>
        </p:spPr>
        <p:txBody>
          <a:bodyPr/>
          <a:lstStyle/>
          <a:p>
            <a:pPr algn="ctr"/>
            <a:r>
              <a:rPr lang="es-ES" altLang="es-ES" b="1"/>
              <a:t>Nombre y ubicación del XML Schema</a:t>
            </a:r>
          </a:p>
        </p:txBody>
      </p:sp>
    </p:spTree>
    <p:extLst>
      <p:ext uri="{BB962C8B-B14F-4D97-AF65-F5344CB8AC3E}">
        <p14:creationId xmlns:p14="http://schemas.microsoft.com/office/powerpoint/2010/main" val="298580711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Effect transition="in" filter="box(in)">
                                      <p:cBhvr>
                                        <p:cTn id="7" dur="500"/>
                                        <p:tgtEl>
                                          <p:spTgt spid="133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317"/>
                                        </p:tgtEl>
                                        <p:attrNameLst>
                                          <p:attrName>style.visibility</p:attrName>
                                        </p:attrNameLst>
                                      </p:cBhvr>
                                      <p:to>
                                        <p:strVal val="visible"/>
                                      </p:to>
                                    </p:set>
                                    <p:animEffect transition="in" filter="box(in)">
                                      <p:cBhvr>
                                        <p:cTn id="12" dur="500"/>
                                        <p:tgtEl>
                                          <p:spTgt spid="1331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318"/>
                                        </p:tgtEl>
                                        <p:attrNameLst>
                                          <p:attrName>style.visibility</p:attrName>
                                        </p:attrNameLst>
                                      </p:cBhvr>
                                      <p:to>
                                        <p:strVal val="visible"/>
                                      </p:to>
                                    </p:set>
                                    <p:animEffect transition="in" filter="box(in)">
                                      <p:cBhvr>
                                        <p:cTn id="17" dur="500"/>
                                        <p:tgtEl>
                                          <p:spTgt spid="13318"/>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13319"/>
                                        </p:tgtEl>
                                        <p:attrNameLst>
                                          <p:attrName>style.visibility</p:attrName>
                                        </p:attrNameLst>
                                      </p:cBhvr>
                                      <p:to>
                                        <p:strVal val="visible"/>
                                      </p:to>
                                    </p:set>
                                    <p:animEffect transition="in" filter="box(in)">
                                      <p:cBhvr>
                                        <p:cTn id="20" dur="500"/>
                                        <p:tgtEl>
                                          <p:spTgt spid="13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nimBg="1"/>
      <p:bldP spid="13317" grpId="0" animBg="1"/>
      <p:bldP spid="13318" grpId="0" animBg="1"/>
      <p:bldP spid="1331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p:txBody>
          <a:bodyPr/>
          <a:lstStyle/>
          <a:p>
            <a:r>
              <a:rPr lang="es-MX" altLang="es-ES"/>
              <a:t>Aplicaciones Web con XML.</a:t>
            </a:r>
            <a:endParaRPr lang="es-ES" altLang="es-ES"/>
          </a:p>
        </p:txBody>
      </p:sp>
      <p:sp>
        <p:nvSpPr>
          <p:cNvPr id="138243" name="Rectangle 3"/>
          <p:cNvSpPr>
            <a:spLocks noGrp="1" noChangeArrowheads="1"/>
          </p:cNvSpPr>
          <p:nvPr>
            <p:ph idx="1"/>
          </p:nvPr>
        </p:nvSpPr>
        <p:spPr/>
        <p:txBody>
          <a:bodyPr/>
          <a:lstStyle/>
          <a:p>
            <a:r>
              <a:rPr lang="es-MX" altLang="es-ES"/>
              <a:t>Modelo de 3 niveles (3-tier).</a:t>
            </a:r>
          </a:p>
          <a:p>
            <a:pPr lvl="1"/>
            <a:r>
              <a:rPr lang="es-MX" altLang="es-ES"/>
              <a:t>Nivel de presentación o de usuario.</a:t>
            </a:r>
          </a:p>
          <a:p>
            <a:pPr lvl="2"/>
            <a:r>
              <a:rPr lang="es-MX" altLang="es-ES"/>
              <a:t>Código para presentación.</a:t>
            </a:r>
          </a:p>
          <a:p>
            <a:pPr lvl="1"/>
            <a:r>
              <a:rPr lang="es-MX" altLang="es-ES"/>
              <a:t>Nivel de lógica de negocios.</a:t>
            </a:r>
          </a:p>
          <a:p>
            <a:pPr lvl="2"/>
            <a:r>
              <a:rPr lang="es-MX" altLang="es-ES"/>
              <a:t>Código donde se ejecutan las decisiones de la aplicación, se aplican políticas y casi toda la lógica que rige a la aplicación.</a:t>
            </a:r>
          </a:p>
          <a:p>
            <a:pPr lvl="1"/>
            <a:r>
              <a:rPr lang="es-MX" altLang="es-ES"/>
              <a:t>Nivel de datos.</a:t>
            </a:r>
          </a:p>
          <a:p>
            <a:pPr lvl="2"/>
            <a:r>
              <a:rPr lang="es-MX" altLang="es-ES"/>
              <a:t>Código para accesar y transformar básicamente el contenido de bases de datos.</a:t>
            </a:r>
          </a:p>
          <a:p>
            <a:r>
              <a:rPr lang="es-MX" altLang="es-ES"/>
              <a:t>Mejor escalabilidad y flexibilidad.</a:t>
            </a:r>
            <a:endParaRPr lang="es-ES" altLang="es-ES"/>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33</a:t>
            </a:fld>
            <a:endParaRPr lang="es-ES" dirty="0"/>
          </a:p>
        </p:txBody>
      </p:sp>
    </p:spTree>
    <p:extLst>
      <p:ext uri="{BB962C8B-B14F-4D97-AF65-F5344CB8AC3E}">
        <p14:creationId xmlns:p14="http://schemas.microsoft.com/office/powerpoint/2010/main" val="1436270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s-MX" altLang="es-ES"/>
              <a:t>XML y el modelo de 3 niveles.</a:t>
            </a:r>
            <a:endParaRPr lang="es-ES" altLang="es-ES"/>
          </a:p>
        </p:txBody>
      </p:sp>
      <p:sp>
        <p:nvSpPr>
          <p:cNvPr id="22" name="3 Marcador de pie de página"/>
          <p:cNvSpPr>
            <a:spLocks noGrp="1"/>
          </p:cNvSpPr>
          <p:nvPr>
            <p:ph type="ftr" sz="quarter" idx="11"/>
          </p:nvPr>
        </p:nvSpPr>
        <p:spPr/>
        <p:txBody>
          <a:bodyPr/>
          <a:lstStyle/>
          <a:p>
            <a:r>
              <a:rPr lang="es-ES" altLang="es-ES"/>
              <a:t>XML Básico</a:t>
            </a:r>
          </a:p>
        </p:txBody>
      </p:sp>
      <p:sp>
        <p:nvSpPr>
          <p:cNvPr id="139268" name="Rectangle 4"/>
          <p:cNvSpPr>
            <a:spLocks noChangeArrowheads="1"/>
          </p:cNvSpPr>
          <p:nvPr/>
        </p:nvSpPr>
        <p:spPr bwMode="auto">
          <a:xfrm>
            <a:off x="1447800" y="1752600"/>
            <a:ext cx="1676400" cy="38100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r>
              <a:rPr lang="es-MX" altLang="es-ES" sz="1400">
                <a:solidFill>
                  <a:srgbClr val="FFCC00"/>
                </a:solidFill>
                <a:latin typeface="Verdana" pitchFamily="34" charset="0"/>
              </a:rPr>
              <a:t>Nivel de datos</a:t>
            </a:r>
            <a:endParaRPr lang="es-ES" altLang="es-ES" sz="1400">
              <a:solidFill>
                <a:srgbClr val="FFCC00"/>
              </a:solidFill>
              <a:latin typeface="Verdana" pitchFamily="34" charset="0"/>
            </a:endParaRPr>
          </a:p>
        </p:txBody>
      </p:sp>
      <p:sp>
        <p:nvSpPr>
          <p:cNvPr id="139269" name="Rectangle 5"/>
          <p:cNvSpPr>
            <a:spLocks noChangeArrowheads="1"/>
          </p:cNvSpPr>
          <p:nvPr/>
        </p:nvSpPr>
        <p:spPr bwMode="auto">
          <a:xfrm>
            <a:off x="3581400" y="1752600"/>
            <a:ext cx="2286000" cy="38100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r>
              <a:rPr lang="es-MX" altLang="es-ES" sz="1400">
                <a:solidFill>
                  <a:srgbClr val="FFCC00"/>
                </a:solidFill>
                <a:latin typeface="Verdana" pitchFamily="34" charset="0"/>
              </a:rPr>
              <a:t>Nivel de lógica </a:t>
            </a:r>
          </a:p>
          <a:p>
            <a:pPr algn="ctr"/>
            <a:r>
              <a:rPr lang="es-MX" altLang="es-ES" sz="1400">
                <a:solidFill>
                  <a:srgbClr val="FFCC00"/>
                </a:solidFill>
                <a:latin typeface="Verdana" pitchFamily="34" charset="0"/>
              </a:rPr>
              <a:t>de negocios</a:t>
            </a:r>
            <a:endParaRPr lang="es-ES" altLang="es-ES" sz="1400">
              <a:solidFill>
                <a:srgbClr val="FFCC00"/>
              </a:solidFill>
              <a:latin typeface="Verdana" pitchFamily="34" charset="0"/>
            </a:endParaRPr>
          </a:p>
        </p:txBody>
      </p:sp>
      <p:sp>
        <p:nvSpPr>
          <p:cNvPr id="139270" name="Rectangle 6"/>
          <p:cNvSpPr>
            <a:spLocks noChangeArrowheads="1"/>
          </p:cNvSpPr>
          <p:nvPr/>
        </p:nvSpPr>
        <p:spPr bwMode="auto">
          <a:xfrm>
            <a:off x="6248400" y="1752600"/>
            <a:ext cx="1676400" cy="38100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r>
              <a:rPr lang="es-MX" altLang="es-ES" sz="1400">
                <a:solidFill>
                  <a:srgbClr val="FFCC00"/>
                </a:solidFill>
                <a:latin typeface="Verdana" pitchFamily="34" charset="0"/>
              </a:rPr>
              <a:t>Nivel de </a:t>
            </a:r>
          </a:p>
          <a:p>
            <a:pPr algn="ctr"/>
            <a:r>
              <a:rPr lang="es-MX" altLang="es-ES" sz="1400">
                <a:solidFill>
                  <a:srgbClr val="FFCC00"/>
                </a:solidFill>
                <a:latin typeface="Verdana" pitchFamily="34" charset="0"/>
              </a:rPr>
              <a:t>presentación</a:t>
            </a:r>
            <a:endParaRPr lang="es-ES" altLang="es-ES" sz="1400">
              <a:solidFill>
                <a:srgbClr val="FFCC00"/>
              </a:solidFill>
              <a:latin typeface="Verdana" pitchFamily="34" charset="0"/>
            </a:endParaRPr>
          </a:p>
        </p:txBody>
      </p:sp>
      <p:sp>
        <p:nvSpPr>
          <p:cNvPr id="139273" name="Oval 9"/>
          <p:cNvSpPr>
            <a:spLocks noChangeArrowheads="1"/>
          </p:cNvSpPr>
          <p:nvPr/>
        </p:nvSpPr>
        <p:spPr bwMode="auto">
          <a:xfrm>
            <a:off x="1905000" y="3657600"/>
            <a:ext cx="685800" cy="685800"/>
          </a:xfrm>
          <a:prstGeom prst="ellipse">
            <a:avLst/>
          </a:prstGeom>
          <a:solidFill>
            <a:srgbClr val="6699FF"/>
          </a:solidFill>
          <a:ln w="9525">
            <a:round/>
            <a:headEnd/>
            <a:tailEnd/>
          </a:ln>
          <a:effectLst/>
          <a:scene3d>
            <a:camera prst="legacyObliqueBottom">
              <a:rot lat="18600000" lon="0" rev="0"/>
            </a:camera>
            <a:lightRig rig="legacyFlat3" dir="t"/>
          </a:scene3d>
          <a:sp3d extrusionH="227000" prstMaterial="legacyMetal">
            <a:bevelT w="13500" h="13500" prst="angle"/>
            <a:bevelB w="13500" h="13500" prst="angle"/>
            <a:extrusionClr>
              <a:srgbClr val="6699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endParaRPr lang="es-ES" altLang="es-ES" sz="1400">
              <a:solidFill>
                <a:srgbClr val="FFCC00"/>
              </a:solidFill>
              <a:latin typeface="Verdana" pitchFamily="34" charset="0"/>
            </a:endParaRPr>
          </a:p>
        </p:txBody>
      </p:sp>
      <p:sp>
        <p:nvSpPr>
          <p:cNvPr id="139274" name="Rectangle 10"/>
          <p:cNvSpPr>
            <a:spLocks noChangeArrowheads="1"/>
          </p:cNvSpPr>
          <p:nvPr/>
        </p:nvSpPr>
        <p:spPr bwMode="auto">
          <a:xfrm>
            <a:off x="1981200" y="4648200"/>
            <a:ext cx="588963" cy="336550"/>
          </a:xfrm>
          <a:prstGeom prst="rect">
            <a:avLst/>
          </a:prstGeom>
          <a:noFill/>
          <a:ln>
            <a:noFill/>
          </a:ln>
          <a:effectLst>
            <a:outerShdw dist="35921" dir="81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s-MX" altLang="es-ES" sz="1600">
                <a:solidFill>
                  <a:srgbClr val="FF0000"/>
                </a:solidFill>
                <a:latin typeface="Arial" charset="0"/>
              </a:rPr>
              <a:t>BDs</a:t>
            </a:r>
            <a:endParaRPr lang="es-ES" altLang="es-ES" sz="1600">
              <a:solidFill>
                <a:srgbClr val="FF0000"/>
              </a:solidFill>
              <a:latin typeface="Arial" charset="0"/>
            </a:endParaRPr>
          </a:p>
        </p:txBody>
      </p:sp>
      <p:sp>
        <p:nvSpPr>
          <p:cNvPr id="139275" name="Oval 11"/>
          <p:cNvSpPr>
            <a:spLocks noChangeArrowheads="1"/>
          </p:cNvSpPr>
          <p:nvPr/>
        </p:nvSpPr>
        <p:spPr bwMode="auto">
          <a:xfrm>
            <a:off x="1905000" y="2895600"/>
            <a:ext cx="685800" cy="685800"/>
          </a:xfrm>
          <a:prstGeom prst="ellipse">
            <a:avLst/>
          </a:prstGeom>
          <a:solidFill>
            <a:srgbClr val="6699FF"/>
          </a:solidFill>
          <a:ln w="9525">
            <a:round/>
            <a:headEnd/>
            <a:tailEnd/>
          </a:ln>
          <a:effectLst/>
          <a:scene3d>
            <a:camera prst="legacyObliqueBottom">
              <a:rot lat="18600000" lon="0" rev="0"/>
            </a:camera>
            <a:lightRig rig="legacyFlat3" dir="t"/>
          </a:scene3d>
          <a:sp3d extrusionH="227000" prstMaterial="legacyMetal">
            <a:bevelT w="13500" h="13500" prst="angle"/>
            <a:bevelB w="13500" h="13500" prst="angle"/>
            <a:extrusionClr>
              <a:srgbClr val="6699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endParaRPr lang="es-ES" altLang="es-ES" sz="1400">
              <a:solidFill>
                <a:srgbClr val="FFCC00"/>
              </a:solidFill>
              <a:latin typeface="Verdana" pitchFamily="34" charset="0"/>
            </a:endParaRPr>
          </a:p>
        </p:txBody>
      </p:sp>
      <p:sp>
        <p:nvSpPr>
          <p:cNvPr id="139276" name="Oval 12"/>
          <p:cNvSpPr>
            <a:spLocks noChangeArrowheads="1"/>
          </p:cNvSpPr>
          <p:nvPr/>
        </p:nvSpPr>
        <p:spPr bwMode="auto">
          <a:xfrm>
            <a:off x="1905000" y="2209800"/>
            <a:ext cx="685800" cy="685800"/>
          </a:xfrm>
          <a:prstGeom prst="ellipse">
            <a:avLst/>
          </a:prstGeom>
          <a:solidFill>
            <a:srgbClr val="6699FF"/>
          </a:solidFill>
          <a:ln w="9525">
            <a:round/>
            <a:headEnd/>
            <a:tailEnd/>
          </a:ln>
          <a:effectLst/>
          <a:scene3d>
            <a:camera prst="legacyObliqueBottom">
              <a:rot lat="18600000" lon="0" rev="0"/>
            </a:camera>
            <a:lightRig rig="legacyFlat3" dir="t"/>
          </a:scene3d>
          <a:sp3d extrusionH="227000" prstMaterial="legacyMetal">
            <a:bevelT w="13500" h="13500" prst="angle"/>
            <a:bevelB w="13500" h="13500" prst="angle"/>
            <a:extrusionClr>
              <a:srgbClr val="6699FF"/>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endParaRPr lang="es-ES" altLang="es-ES" sz="1400">
              <a:solidFill>
                <a:srgbClr val="FFCC00"/>
              </a:solidFill>
              <a:latin typeface="Verdana" pitchFamily="34" charset="0"/>
            </a:endParaRPr>
          </a:p>
        </p:txBody>
      </p:sp>
      <p:sp>
        <p:nvSpPr>
          <p:cNvPr id="139277" name="Rectangle 13"/>
          <p:cNvSpPr>
            <a:spLocks noChangeArrowheads="1"/>
          </p:cNvSpPr>
          <p:nvPr/>
        </p:nvSpPr>
        <p:spPr bwMode="auto">
          <a:xfrm>
            <a:off x="4267200" y="2438400"/>
            <a:ext cx="838200" cy="533400"/>
          </a:xfrm>
          <a:prstGeom prst="rect">
            <a:avLst/>
          </a:prstGeom>
          <a:solidFill>
            <a:srgbClr val="4C677A"/>
          </a:solidFill>
          <a:ln w="9525">
            <a:solidFill>
              <a:schemeClr val="tx1"/>
            </a:solidFill>
            <a:miter lim="800000"/>
            <a:headEnd/>
            <a:tailEnd/>
          </a:ln>
          <a:effectLst>
            <a:outerShdw dist="107763" dir="8100000" algn="ctr" rotWithShape="0">
              <a:schemeClr val="tx1">
                <a:alpha val="50000"/>
              </a:schemeClr>
            </a:outerShdw>
          </a:effectLst>
        </p:spPr>
        <p:txBody>
          <a:bodyPr wrap="none" anchor="ctr"/>
          <a:lstStyle/>
          <a:p>
            <a:pPr algn="ctr"/>
            <a:endParaRPr lang="es-ES" altLang="es-ES"/>
          </a:p>
        </p:txBody>
      </p:sp>
      <p:sp>
        <p:nvSpPr>
          <p:cNvPr id="139278" name="Rectangle 14"/>
          <p:cNvSpPr>
            <a:spLocks noChangeArrowheads="1"/>
          </p:cNvSpPr>
          <p:nvPr/>
        </p:nvSpPr>
        <p:spPr bwMode="auto">
          <a:xfrm>
            <a:off x="4267200" y="3276600"/>
            <a:ext cx="838200" cy="533400"/>
          </a:xfrm>
          <a:prstGeom prst="rect">
            <a:avLst/>
          </a:prstGeom>
          <a:solidFill>
            <a:srgbClr val="4C677A"/>
          </a:solidFill>
          <a:ln w="9525">
            <a:solidFill>
              <a:schemeClr val="tx1"/>
            </a:solidFill>
            <a:miter lim="800000"/>
            <a:headEnd/>
            <a:tailEnd/>
          </a:ln>
          <a:effectLst>
            <a:outerShdw dist="107763" dir="8100000" algn="ctr" rotWithShape="0">
              <a:schemeClr val="tx1">
                <a:alpha val="50000"/>
              </a:schemeClr>
            </a:outerShdw>
          </a:effectLst>
        </p:spPr>
        <p:txBody>
          <a:bodyPr wrap="none" anchor="ctr"/>
          <a:lstStyle/>
          <a:p>
            <a:pPr algn="ctr"/>
            <a:endParaRPr lang="es-ES" altLang="es-ES"/>
          </a:p>
        </p:txBody>
      </p:sp>
      <p:sp>
        <p:nvSpPr>
          <p:cNvPr id="139280" name="Rectangle 16"/>
          <p:cNvSpPr>
            <a:spLocks noChangeArrowheads="1"/>
          </p:cNvSpPr>
          <p:nvPr/>
        </p:nvSpPr>
        <p:spPr bwMode="auto">
          <a:xfrm>
            <a:off x="4038600" y="4648200"/>
            <a:ext cx="1436688" cy="336550"/>
          </a:xfrm>
          <a:prstGeom prst="rect">
            <a:avLst/>
          </a:prstGeom>
          <a:noFill/>
          <a:ln>
            <a:noFill/>
          </a:ln>
          <a:effectLst>
            <a:outerShdw dist="35921" dir="81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s-MX" altLang="es-ES" sz="1600">
                <a:solidFill>
                  <a:srgbClr val="FF0000"/>
                </a:solidFill>
                <a:latin typeface="Arial" charset="0"/>
              </a:rPr>
              <a:t>Aplicaciones</a:t>
            </a:r>
            <a:endParaRPr lang="es-ES" altLang="es-ES" sz="1600">
              <a:solidFill>
                <a:srgbClr val="FF0000"/>
              </a:solidFill>
              <a:latin typeface="Arial" charset="0"/>
            </a:endParaRPr>
          </a:p>
        </p:txBody>
      </p:sp>
      <p:grpSp>
        <p:nvGrpSpPr>
          <p:cNvPr id="139281" name="Group 17"/>
          <p:cNvGrpSpPr>
            <a:grpSpLocks/>
          </p:cNvGrpSpPr>
          <p:nvPr/>
        </p:nvGrpSpPr>
        <p:grpSpPr bwMode="auto">
          <a:xfrm>
            <a:off x="6629400" y="2438400"/>
            <a:ext cx="914400" cy="838200"/>
            <a:chOff x="4560" y="2112"/>
            <a:chExt cx="576" cy="528"/>
          </a:xfrm>
        </p:grpSpPr>
        <p:sp>
          <p:nvSpPr>
            <p:cNvPr id="139282" name="Rectangle 18"/>
            <p:cNvSpPr>
              <a:spLocks noChangeArrowheads="1"/>
            </p:cNvSpPr>
            <p:nvPr/>
          </p:nvSpPr>
          <p:spPr bwMode="auto">
            <a:xfrm>
              <a:off x="4608" y="2112"/>
              <a:ext cx="480" cy="336"/>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39283" name="Rectangle 19"/>
            <p:cNvSpPr>
              <a:spLocks noChangeArrowheads="1"/>
            </p:cNvSpPr>
            <p:nvPr/>
          </p:nvSpPr>
          <p:spPr bwMode="auto">
            <a:xfrm>
              <a:off x="4656" y="2160"/>
              <a:ext cx="384" cy="24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39284" name="Rectangle 20"/>
            <p:cNvSpPr>
              <a:spLocks noChangeArrowheads="1"/>
            </p:cNvSpPr>
            <p:nvPr/>
          </p:nvSpPr>
          <p:spPr bwMode="auto">
            <a:xfrm>
              <a:off x="4560" y="2448"/>
              <a:ext cx="576" cy="192"/>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39285" name="Rectangle 21"/>
            <p:cNvSpPr>
              <a:spLocks noChangeArrowheads="1"/>
            </p:cNvSpPr>
            <p:nvPr/>
          </p:nvSpPr>
          <p:spPr bwMode="auto">
            <a:xfrm>
              <a:off x="4848" y="2496"/>
              <a:ext cx="192" cy="4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sp>
        <p:nvSpPr>
          <p:cNvPr id="139286" name="Rectangle 22"/>
          <p:cNvSpPr>
            <a:spLocks noChangeArrowheads="1"/>
          </p:cNvSpPr>
          <p:nvPr/>
        </p:nvSpPr>
        <p:spPr bwMode="auto">
          <a:xfrm>
            <a:off x="6507163" y="4648200"/>
            <a:ext cx="1231900" cy="336550"/>
          </a:xfrm>
          <a:prstGeom prst="rect">
            <a:avLst/>
          </a:prstGeom>
          <a:noFill/>
          <a:ln>
            <a:noFill/>
          </a:ln>
          <a:effectLst>
            <a:outerShdw dist="35921" dir="81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lgn="ctr"/>
            <a:r>
              <a:rPr lang="es-MX" altLang="es-ES" sz="1600">
                <a:solidFill>
                  <a:srgbClr val="FF0000"/>
                </a:solidFill>
                <a:latin typeface="Arial" charset="0"/>
              </a:rPr>
              <a:t>Navegador</a:t>
            </a:r>
            <a:endParaRPr lang="es-ES" altLang="es-ES" sz="1600">
              <a:solidFill>
                <a:srgbClr val="FF0000"/>
              </a:solidFill>
              <a:latin typeface="Arial" charset="0"/>
            </a:endParaRPr>
          </a:p>
        </p:txBody>
      </p:sp>
      <p:sp>
        <p:nvSpPr>
          <p:cNvPr id="139287" name="AutoShape 23"/>
          <p:cNvSpPr>
            <a:spLocks noChangeArrowheads="1"/>
          </p:cNvSpPr>
          <p:nvPr/>
        </p:nvSpPr>
        <p:spPr bwMode="auto">
          <a:xfrm rot="11670">
            <a:off x="2971800" y="3276600"/>
            <a:ext cx="914400" cy="685800"/>
          </a:xfrm>
          <a:prstGeom prst="leftRightArrow">
            <a:avLst>
              <a:gd name="adj1" fmla="val 50000"/>
              <a:gd name="adj2" fmla="val 26667"/>
            </a:avLst>
          </a:prstGeom>
          <a:solidFill>
            <a:srgbClr val="FFCC00"/>
          </a:solidFill>
          <a:ln w="9525">
            <a:miter lim="800000"/>
            <a:headEnd/>
            <a:tailEnd/>
          </a:ln>
          <a:effectLst/>
          <a:scene3d>
            <a:camera prst="legacyObliqueBottomLeft"/>
            <a:lightRig rig="legacyFlat3" dir="t"/>
          </a:scene3d>
          <a:sp3d extrusionH="36500" prstMaterial="legacyMetal">
            <a:bevelT w="13500" h="13500" prst="angle"/>
            <a:bevelB w="13500" h="13500" prst="angle"/>
            <a:extrusionClr>
              <a:srgbClr val="FFCC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s-MX" altLang="es-ES" sz="1600">
                <a:latin typeface="Verdana" pitchFamily="34" charset="0"/>
              </a:rPr>
              <a:t>XML</a:t>
            </a:r>
            <a:endParaRPr lang="es-ES" altLang="es-ES" sz="1600">
              <a:latin typeface="Verdana" pitchFamily="34" charset="0"/>
            </a:endParaRPr>
          </a:p>
        </p:txBody>
      </p:sp>
      <p:sp>
        <p:nvSpPr>
          <p:cNvPr id="139288" name="AutoShape 24"/>
          <p:cNvSpPr>
            <a:spLocks noChangeArrowheads="1"/>
          </p:cNvSpPr>
          <p:nvPr/>
        </p:nvSpPr>
        <p:spPr bwMode="auto">
          <a:xfrm rot="11670">
            <a:off x="5638800" y="3276600"/>
            <a:ext cx="914400" cy="685800"/>
          </a:xfrm>
          <a:prstGeom prst="leftRightArrow">
            <a:avLst>
              <a:gd name="adj1" fmla="val 50000"/>
              <a:gd name="adj2" fmla="val 26667"/>
            </a:avLst>
          </a:prstGeom>
          <a:solidFill>
            <a:srgbClr val="FFCC00"/>
          </a:solidFill>
          <a:ln w="9525">
            <a:miter lim="800000"/>
            <a:headEnd/>
            <a:tailEnd/>
          </a:ln>
          <a:effectLst/>
          <a:scene3d>
            <a:camera prst="legacyObliqueBottomLeft"/>
            <a:lightRig rig="legacyFlat3" dir="t"/>
          </a:scene3d>
          <a:sp3d extrusionH="36500" prstMaterial="legacyMetal">
            <a:bevelT w="13500" h="13500" prst="angle"/>
            <a:bevelB w="13500" h="13500" prst="angle"/>
            <a:extrusionClr>
              <a:srgbClr val="FFCC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es-MX" altLang="es-ES" sz="1600">
                <a:latin typeface="Verdana" pitchFamily="34" charset="0"/>
              </a:rPr>
              <a:t>XML</a:t>
            </a:r>
            <a:endParaRPr lang="es-ES" altLang="es-ES" sz="1600">
              <a:latin typeface="Verdana" pitchFamily="34" charset="0"/>
            </a:endParaRPr>
          </a:p>
        </p:txBody>
      </p:sp>
      <p:sp>
        <p:nvSpPr>
          <p:cNvPr id="2" name="1 Marcador de número de diapositiva"/>
          <p:cNvSpPr>
            <a:spLocks noGrp="1"/>
          </p:cNvSpPr>
          <p:nvPr>
            <p:ph type="sldNum" sz="quarter" idx="12"/>
          </p:nvPr>
        </p:nvSpPr>
        <p:spPr/>
        <p:txBody>
          <a:bodyPr/>
          <a:lstStyle/>
          <a:p>
            <a:fld id="{E5D40DD1-69EC-4279-A97A-D8F629604ABB}" type="slidenum">
              <a:rPr lang="es-ES" altLang="es-ES" smtClean="0"/>
              <a:pPr/>
              <a:t>34</a:t>
            </a:fld>
            <a:endParaRPr lang="es-ES" altLang="es-ES"/>
          </a:p>
        </p:txBody>
      </p:sp>
    </p:spTree>
    <p:extLst>
      <p:ext uri="{BB962C8B-B14F-4D97-AF65-F5344CB8AC3E}">
        <p14:creationId xmlns:p14="http://schemas.microsoft.com/office/powerpoint/2010/main" val="721264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p:txBody>
          <a:bodyPr/>
          <a:lstStyle/>
          <a:p>
            <a:r>
              <a:rPr lang="es-MX" altLang="es-ES"/>
              <a:t>.NET</a:t>
            </a:r>
            <a:endParaRPr lang="es-ES" altLang="es-ES"/>
          </a:p>
        </p:txBody>
      </p:sp>
      <p:sp>
        <p:nvSpPr>
          <p:cNvPr id="154627" name="Rectangle 3"/>
          <p:cNvSpPr>
            <a:spLocks noGrp="1" noChangeArrowheads="1"/>
          </p:cNvSpPr>
          <p:nvPr>
            <p:ph idx="1"/>
          </p:nvPr>
        </p:nvSpPr>
        <p:spPr/>
        <p:txBody>
          <a:bodyPr/>
          <a:lstStyle/>
          <a:p>
            <a:r>
              <a:rPr lang="es-MX" altLang="es-ES"/>
              <a:t>Es el modelo de n-niveles, para Internet, en versión Microsoft.</a:t>
            </a:r>
          </a:p>
          <a:p>
            <a:r>
              <a:rPr lang="es-MX" altLang="es-ES"/>
              <a:t>Las funciones del software son servicios de Web que se rentan, no se venden.</a:t>
            </a:r>
          </a:p>
          <a:p>
            <a:r>
              <a:rPr lang="es-MX" altLang="es-ES"/>
              <a:t>Lo nuevo no es el concepto sino la integración en sus productos y herramientas.</a:t>
            </a:r>
          </a:p>
          <a:p>
            <a:r>
              <a:rPr lang="es-MX" altLang="es-ES"/>
              <a:t>El XML es el transporte de datos entre los diferentes segmentos del software.</a:t>
            </a:r>
            <a:endParaRPr lang="es-ES" altLang="es-ES"/>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35</a:t>
            </a:fld>
            <a:endParaRPr lang="es-ES" dirty="0"/>
          </a:p>
        </p:txBody>
      </p:sp>
    </p:spTree>
    <p:extLst>
      <p:ext uri="{BB962C8B-B14F-4D97-AF65-F5344CB8AC3E}">
        <p14:creationId xmlns:p14="http://schemas.microsoft.com/office/powerpoint/2010/main" val="26958986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es-MX" altLang="es-ES"/>
              <a:t>.NET</a:t>
            </a:r>
            <a:endParaRPr lang="es-ES" altLang="es-ES"/>
          </a:p>
        </p:txBody>
      </p:sp>
      <p:sp>
        <p:nvSpPr>
          <p:cNvPr id="37" name="3 Marcador de pie de página"/>
          <p:cNvSpPr>
            <a:spLocks noGrp="1"/>
          </p:cNvSpPr>
          <p:nvPr>
            <p:ph type="ftr" sz="quarter" idx="11"/>
          </p:nvPr>
        </p:nvSpPr>
        <p:spPr/>
        <p:txBody>
          <a:bodyPr/>
          <a:lstStyle/>
          <a:p>
            <a:r>
              <a:rPr lang="es-ES" altLang="es-ES"/>
              <a:t>XML Básico</a:t>
            </a:r>
          </a:p>
        </p:txBody>
      </p:sp>
      <p:sp>
        <p:nvSpPr>
          <p:cNvPr id="166917" name="Rectangle 5"/>
          <p:cNvSpPr>
            <a:spLocks noChangeArrowheads="1"/>
          </p:cNvSpPr>
          <p:nvPr/>
        </p:nvSpPr>
        <p:spPr bwMode="auto">
          <a:xfrm>
            <a:off x="1524000" y="1600200"/>
            <a:ext cx="1524000" cy="6858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SO local</a:t>
            </a:r>
            <a:endParaRPr lang="es-ES" altLang="es-ES" sz="1400">
              <a:solidFill>
                <a:srgbClr val="FFCC00"/>
              </a:solidFill>
              <a:latin typeface="Verdana" pitchFamily="34" charset="0"/>
            </a:endParaRPr>
          </a:p>
        </p:txBody>
      </p:sp>
      <p:sp>
        <p:nvSpPr>
          <p:cNvPr id="166919" name="Rectangle 7"/>
          <p:cNvSpPr>
            <a:spLocks noChangeArrowheads="1"/>
          </p:cNvSpPr>
          <p:nvPr/>
        </p:nvSpPr>
        <p:spPr bwMode="auto">
          <a:xfrm>
            <a:off x="1524000" y="914400"/>
            <a:ext cx="1524000" cy="6858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Aplicación</a:t>
            </a:r>
            <a:endParaRPr lang="es-ES" altLang="es-ES" sz="1400">
              <a:solidFill>
                <a:srgbClr val="FFCC00"/>
              </a:solidFill>
              <a:latin typeface="Verdana" pitchFamily="34" charset="0"/>
            </a:endParaRPr>
          </a:p>
        </p:txBody>
      </p:sp>
      <p:sp>
        <p:nvSpPr>
          <p:cNvPr id="166920" name="Rectangle 8"/>
          <p:cNvSpPr>
            <a:spLocks noChangeArrowheads="1"/>
          </p:cNvSpPr>
          <p:nvPr/>
        </p:nvSpPr>
        <p:spPr bwMode="auto">
          <a:xfrm>
            <a:off x="3962400" y="1524000"/>
            <a:ext cx="1524000" cy="6858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Dispositivos</a:t>
            </a:r>
            <a:endParaRPr lang="es-ES" altLang="es-ES" sz="1400">
              <a:solidFill>
                <a:srgbClr val="FFCC00"/>
              </a:solidFill>
              <a:latin typeface="Verdana" pitchFamily="34" charset="0"/>
            </a:endParaRPr>
          </a:p>
        </p:txBody>
      </p:sp>
      <p:sp>
        <p:nvSpPr>
          <p:cNvPr id="166921" name="Rectangle 9"/>
          <p:cNvSpPr>
            <a:spLocks noChangeArrowheads="1"/>
          </p:cNvSpPr>
          <p:nvPr/>
        </p:nvSpPr>
        <p:spPr bwMode="auto">
          <a:xfrm>
            <a:off x="6248400" y="1524000"/>
            <a:ext cx="1524000" cy="685800"/>
          </a:xfrm>
          <a:prstGeom prst="rect">
            <a:avLst/>
          </a:prstGeom>
          <a:solidFill>
            <a:schemeClr val="hlink"/>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Navegadores</a:t>
            </a:r>
            <a:endParaRPr lang="es-ES" altLang="es-ES" sz="1400">
              <a:solidFill>
                <a:srgbClr val="FFCC00"/>
              </a:solidFill>
              <a:latin typeface="Verdana" pitchFamily="34" charset="0"/>
            </a:endParaRPr>
          </a:p>
        </p:txBody>
      </p:sp>
      <p:sp>
        <p:nvSpPr>
          <p:cNvPr id="166922" name="Rectangle 10"/>
          <p:cNvSpPr>
            <a:spLocks noChangeArrowheads="1"/>
          </p:cNvSpPr>
          <p:nvPr/>
        </p:nvSpPr>
        <p:spPr bwMode="auto">
          <a:xfrm>
            <a:off x="1676400" y="4724400"/>
            <a:ext cx="1524000" cy="1524000"/>
          </a:xfrm>
          <a:prstGeom prst="rect">
            <a:avLst/>
          </a:prstGeom>
          <a:solidFill>
            <a:schemeClr val="accent2"/>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Servicios </a:t>
            </a:r>
          </a:p>
          <a:p>
            <a:pPr algn="ctr"/>
            <a:r>
              <a:rPr lang="es-MX" altLang="es-ES" sz="1400">
                <a:solidFill>
                  <a:srgbClr val="FFCC00"/>
                </a:solidFill>
                <a:latin typeface="Verdana" pitchFamily="34" charset="0"/>
              </a:rPr>
              <a:t>de web </a:t>
            </a:r>
          </a:p>
          <a:p>
            <a:pPr algn="ctr"/>
            <a:r>
              <a:rPr lang="es-MX" altLang="es-ES" sz="1400">
                <a:solidFill>
                  <a:srgbClr val="FFCC00"/>
                </a:solidFill>
                <a:latin typeface="Verdana" pitchFamily="34" charset="0"/>
              </a:rPr>
              <a:t>generales</a:t>
            </a:r>
            <a:endParaRPr lang="es-ES" altLang="es-ES" sz="1400">
              <a:solidFill>
                <a:srgbClr val="FFCC00"/>
              </a:solidFill>
              <a:latin typeface="Verdana" pitchFamily="34" charset="0"/>
            </a:endParaRPr>
          </a:p>
        </p:txBody>
      </p:sp>
      <p:sp>
        <p:nvSpPr>
          <p:cNvPr id="166923" name="Rectangle 11"/>
          <p:cNvSpPr>
            <a:spLocks noChangeArrowheads="1"/>
          </p:cNvSpPr>
          <p:nvPr/>
        </p:nvSpPr>
        <p:spPr bwMode="auto">
          <a:xfrm>
            <a:off x="3810000" y="4724400"/>
            <a:ext cx="1524000" cy="1524000"/>
          </a:xfrm>
          <a:prstGeom prst="rect">
            <a:avLst/>
          </a:prstGeom>
          <a:solidFill>
            <a:srgbClr val="FFCC00"/>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rgbClr val="FFCC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Servicios </a:t>
            </a:r>
          </a:p>
          <a:p>
            <a:pPr algn="ctr"/>
            <a:r>
              <a:rPr lang="es-MX" altLang="es-ES" sz="1400">
                <a:solidFill>
                  <a:srgbClr val="FFCC00"/>
                </a:solidFill>
                <a:latin typeface="Verdana" pitchFamily="34" charset="0"/>
              </a:rPr>
              <a:t>específicos </a:t>
            </a:r>
          </a:p>
          <a:p>
            <a:pPr algn="ctr"/>
            <a:r>
              <a:rPr lang="es-MX" altLang="es-ES" sz="1400">
                <a:solidFill>
                  <a:srgbClr val="FFCC00"/>
                </a:solidFill>
                <a:latin typeface="Verdana" pitchFamily="34" charset="0"/>
              </a:rPr>
              <a:t>de la </a:t>
            </a:r>
          </a:p>
          <a:p>
            <a:pPr algn="ctr"/>
            <a:r>
              <a:rPr lang="es-MX" altLang="es-ES" sz="1400">
                <a:solidFill>
                  <a:srgbClr val="FFCC00"/>
                </a:solidFill>
                <a:latin typeface="Verdana" pitchFamily="34" charset="0"/>
              </a:rPr>
              <a:t>aplicación</a:t>
            </a:r>
            <a:endParaRPr lang="es-ES" altLang="es-ES" sz="1400">
              <a:solidFill>
                <a:srgbClr val="FFCC00"/>
              </a:solidFill>
              <a:latin typeface="Verdana" pitchFamily="34" charset="0"/>
            </a:endParaRPr>
          </a:p>
        </p:txBody>
      </p:sp>
      <p:sp>
        <p:nvSpPr>
          <p:cNvPr id="166924" name="Rectangle 12"/>
          <p:cNvSpPr>
            <a:spLocks noChangeArrowheads="1"/>
          </p:cNvSpPr>
          <p:nvPr/>
        </p:nvSpPr>
        <p:spPr bwMode="auto">
          <a:xfrm>
            <a:off x="5791200" y="4724400"/>
            <a:ext cx="1524000" cy="1524000"/>
          </a:xfrm>
          <a:prstGeom prst="rect">
            <a:avLst/>
          </a:prstGeom>
          <a:solidFill>
            <a:srgbClr val="00FF00"/>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rgbClr val="00FF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MX" altLang="es-ES" sz="1400">
              <a:solidFill>
                <a:srgbClr val="FFCC00"/>
              </a:solidFill>
              <a:latin typeface="Verdana" pitchFamily="34" charset="0"/>
            </a:endParaRPr>
          </a:p>
          <a:p>
            <a:pPr algn="ctr"/>
            <a:endParaRPr lang="es-MX" altLang="es-ES" sz="1400">
              <a:solidFill>
                <a:srgbClr val="FFCC00"/>
              </a:solidFill>
              <a:latin typeface="Verdana" pitchFamily="34" charset="0"/>
            </a:endParaRPr>
          </a:p>
          <a:p>
            <a:pPr algn="ctr"/>
            <a:r>
              <a:rPr lang="es-MX" altLang="es-ES" sz="1400">
                <a:solidFill>
                  <a:srgbClr val="FFCC00"/>
                </a:solidFill>
                <a:latin typeface="Verdana" pitchFamily="34" charset="0"/>
              </a:rPr>
              <a:t>Servicios </a:t>
            </a:r>
          </a:p>
          <a:p>
            <a:pPr algn="ctr"/>
            <a:r>
              <a:rPr lang="es-MX" altLang="es-ES" sz="1400">
                <a:solidFill>
                  <a:srgbClr val="FFCC00"/>
                </a:solidFill>
                <a:latin typeface="Verdana" pitchFamily="34" charset="0"/>
              </a:rPr>
              <a:t>verticales</a:t>
            </a:r>
            <a:endParaRPr lang="es-ES" altLang="es-ES" sz="1400">
              <a:solidFill>
                <a:srgbClr val="FFCC00"/>
              </a:solidFill>
              <a:latin typeface="Verdana" pitchFamily="34" charset="0"/>
            </a:endParaRPr>
          </a:p>
        </p:txBody>
      </p:sp>
      <p:grpSp>
        <p:nvGrpSpPr>
          <p:cNvPr id="166943" name="Group 31"/>
          <p:cNvGrpSpPr>
            <a:grpSpLocks/>
          </p:cNvGrpSpPr>
          <p:nvPr/>
        </p:nvGrpSpPr>
        <p:grpSpPr bwMode="auto">
          <a:xfrm>
            <a:off x="3124200" y="2895600"/>
            <a:ext cx="2895600" cy="1371600"/>
            <a:chOff x="1920" y="1920"/>
            <a:chExt cx="1824" cy="864"/>
          </a:xfrm>
        </p:grpSpPr>
        <p:sp>
          <p:nvSpPr>
            <p:cNvPr id="166928" name="Oval 16"/>
            <p:cNvSpPr>
              <a:spLocks noChangeArrowheads="1"/>
            </p:cNvSpPr>
            <p:nvPr/>
          </p:nvSpPr>
          <p:spPr bwMode="auto">
            <a:xfrm>
              <a:off x="2112" y="1968"/>
              <a:ext cx="384" cy="288"/>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29" name="Oval 17"/>
            <p:cNvSpPr>
              <a:spLocks noChangeArrowheads="1"/>
            </p:cNvSpPr>
            <p:nvPr/>
          </p:nvSpPr>
          <p:spPr bwMode="auto">
            <a:xfrm>
              <a:off x="2352" y="1920"/>
              <a:ext cx="432" cy="384"/>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0" name="Oval 18"/>
            <p:cNvSpPr>
              <a:spLocks noChangeArrowheads="1"/>
            </p:cNvSpPr>
            <p:nvPr/>
          </p:nvSpPr>
          <p:spPr bwMode="auto">
            <a:xfrm>
              <a:off x="2112" y="2160"/>
              <a:ext cx="288" cy="240"/>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1" name="Oval 19"/>
            <p:cNvSpPr>
              <a:spLocks noChangeArrowheads="1"/>
            </p:cNvSpPr>
            <p:nvPr/>
          </p:nvSpPr>
          <p:spPr bwMode="auto">
            <a:xfrm>
              <a:off x="2256" y="2256"/>
              <a:ext cx="624"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2" name="Oval 20"/>
            <p:cNvSpPr>
              <a:spLocks noChangeArrowheads="1"/>
            </p:cNvSpPr>
            <p:nvPr/>
          </p:nvSpPr>
          <p:spPr bwMode="auto">
            <a:xfrm>
              <a:off x="2160" y="2352"/>
              <a:ext cx="384" cy="384"/>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4" name="Oval 22"/>
            <p:cNvSpPr>
              <a:spLocks noChangeArrowheads="1"/>
            </p:cNvSpPr>
            <p:nvPr/>
          </p:nvSpPr>
          <p:spPr bwMode="auto">
            <a:xfrm>
              <a:off x="2352" y="2208"/>
              <a:ext cx="576" cy="19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5" name="Oval 23"/>
            <p:cNvSpPr>
              <a:spLocks noChangeArrowheads="1"/>
            </p:cNvSpPr>
            <p:nvPr/>
          </p:nvSpPr>
          <p:spPr bwMode="auto">
            <a:xfrm>
              <a:off x="2736" y="2256"/>
              <a:ext cx="1008"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6" name="Oval 24"/>
            <p:cNvSpPr>
              <a:spLocks noChangeArrowheads="1"/>
            </p:cNvSpPr>
            <p:nvPr/>
          </p:nvSpPr>
          <p:spPr bwMode="auto">
            <a:xfrm>
              <a:off x="2832" y="2016"/>
              <a:ext cx="720"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7" name="Oval 25"/>
            <p:cNvSpPr>
              <a:spLocks noChangeArrowheads="1"/>
            </p:cNvSpPr>
            <p:nvPr/>
          </p:nvSpPr>
          <p:spPr bwMode="auto">
            <a:xfrm>
              <a:off x="1920" y="2160"/>
              <a:ext cx="624"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8" name="Oval 26"/>
            <p:cNvSpPr>
              <a:spLocks noChangeArrowheads="1"/>
            </p:cNvSpPr>
            <p:nvPr/>
          </p:nvSpPr>
          <p:spPr bwMode="auto">
            <a:xfrm>
              <a:off x="2688" y="2064"/>
              <a:ext cx="384" cy="336"/>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39" name="Oval 27"/>
            <p:cNvSpPr>
              <a:spLocks noChangeArrowheads="1"/>
            </p:cNvSpPr>
            <p:nvPr/>
          </p:nvSpPr>
          <p:spPr bwMode="auto">
            <a:xfrm>
              <a:off x="2544" y="2352"/>
              <a:ext cx="576"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40" name="Oval 28"/>
            <p:cNvSpPr>
              <a:spLocks noChangeArrowheads="1"/>
            </p:cNvSpPr>
            <p:nvPr/>
          </p:nvSpPr>
          <p:spPr bwMode="auto">
            <a:xfrm>
              <a:off x="3264" y="2208"/>
              <a:ext cx="384"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41" name="Oval 29"/>
            <p:cNvSpPr>
              <a:spLocks noChangeArrowheads="1"/>
            </p:cNvSpPr>
            <p:nvPr/>
          </p:nvSpPr>
          <p:spPr bwMode="auto">
            <a:xfrm>
              <a:off x="2112" y="2016"/>
              <a:ext cx="624" cy="432"/>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sp>
          <p:nvSpPr>
            <p:cNvPr id="166942" name="Oval 30"/>
            <p:cNvSpPr>
              <a:spLocks noChangeArrowheads="1"/>
            </p:cNvSpPr>
            <p:nvPr/>
          </p:nvSpPr>
          <p:spPr bwMode="auto">
            <a:xfrm>
              <a:off x="2640" y="1968"/>
              <a:ext cx="768" cy="576"/>
            </a:xfrm>
            <a:prstGeom prst="ellipse">
              <a:avLst/>
            </a:prstGeom>
            <a:gradFill rotWithShape="0">
              <a:gsLst>
                <a:gs pos="0">
                  <a:srgbClr val="6699FF"/>
                </a:gs>
                <a:gs pos="100000">
                  <a:srgbClr val="6699FF">
                    <a:gamma/>
                    <a:tint val="64706"/>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s-ES"/>
            </a:p>
          </p:txBody>
        </p:sp>
      </p:grpSp>
      <p:sp>
        <p:nvSpPr>
          <p:cNvPr id="166944" name="Rectangle 32"/>
          <p:cNvSpPr>
            <a:spLocks noChangeArrowheads="1"/>
          </p:cNvSpPr>
          <p:nvPr/>
        </p:nvSpPr>
        <p:spPr bwMode="auto">
          <a:xfrm>
            <a:off x="1600200" y="4648200"/>
            <a:ext cx="304800" cy="304800"/>
          </a:xfrm>
          <a:prstGeom prst="rect">
            <a:avLst/>
          </a:prstGeom>
          <a:solidFill>
            <a:srgbClr val="FF0000"/>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rgbClr val="FF00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ES" altLang="es-ES" sz="1400">
              <a:solidFill>
                <a:srgbClr val="FFCC00"/>
              </a:solidFill>
              <a:latin typeface="Verdana" pitchFamily="34" charset="0"/>
            </a:endParaRPr>
          </a:p>
        </p:txBody>
      </p:sp>
      <p:sp>
        <p:nvSpPr>
          <p:cNvPr id="166945" name="Rectangle 33"/>
          <p:cNvSpPr>
            <a:spLocks noChangeArrowheads="1"/>
          </p:cNvSpPr>
          <p:nvPr/>
        </p:nvSpPr>
        <p:spPr bwMode="auto">
          <a:xfrm>
            <a:off x="3733800" y="4648200"/>
            <a:ext cx="304800" cy="304800"/>
          </a:xfrm>
          <a:prstGeom prst="rect">
            <a:avLst/>
          </a:prstGeom>
          <a:solidFill>
            <a:srgbClr val="FF0000"/>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rgbClr val="FF00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ES" altLang="es-ES" sz="1400">
              <a:solidFill>
                <a:srgbClr val="FFCC00"/>
              </a:solidFill>
              <a:latin typeface="Verdana" pitchFamily="34" charset="0"/>
            </a:endParaRPr>
          </a:p>
        </p:txBody>
      </p:sp>
      <p:sp>
        <p:nvSpPr>
          <p:cNvPr id="166946" name="Rectangle 34"/>
          <p:cNvSpPr>
            <a:spLocks noChangeArrowheads="1"/>
          </p:cNvSpPr>
          <p:nvPr/>
        </p:nvSpPr>
        <p:spPr bwMode="auto">
          <a:xfrm>
            <a:off x="5715000" y="4648200"/>
            <a:ext cx="304800" cy="304800"/>
          </a:xfrm>
          <a:prstGeom prst="rect">
            <a:avLst/>
          </a:prstGeom>
          <a:solidFill>
            <a:srgbClr val="FF0000"/>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rgbClr val="FF00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ES" altLang="es-ES" sz="1400">
              <a:solidFill>
                <a:srgbClr val="FFCC00"/>
              </a:solidFill>
              <a:latin typeface="Verdana" pitchFamily="34" charset="0"/>
            </a:endParaRPr>
          </a:p>
        </p:txBody>
      </p:sp>
      <p:sp>
        <p:nvSpPr>
          <p:cNvPr id="166947" name="Rectangle 35"/>
          <p:cNvSpPr>
            <a:spLocks noChangeArrowheads="1"/>
          </p:cNvSpPr>
          <p:nvPr/>
        </p:nvSpPr>
        <p:spPr bwMode="auto">
          <a:xfrm>
            <a:off x="1447800" y="2057400"/>
            <a:ext cx="304800" cy="304800"/>
          </a:xfrm>
          <a:prstGeom prst="rect">
            <a:avLst/>
          </a:prstGeom>
          <a:solidFill>
            <a:srgbClr val="FF0000"/>
          </a:solidFill>
          <a:ln w="9525">
            <a:miter lim="800000"/>
            <a:headEnd/>
            <a:tailEnd/>
          </a:ln>
          <a:effectLst/>
          <a:scene3d>
            <a:camera prst="legacyObliqueBottomLeft"/>
            <a:lightRig rig="legacyFlat3" dir="t"/>
          </a:scene3d>
          <a:sp3d extrusionH="100000" prstMaterial="legacyMetal">
            <a:bevelT w="13500" h="13500" prst="angle"/>
            <a:bevelB w="13500" h="13500" prst="angle"/>
            <a:extrusionClr>
              <a:srgbClr val="FF00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flatTx/>
          </a:bodyPr>
          <a:lstStyle/>
          <a:p>
            <a:pPr algn="ctr"/>
            <a:endParaRPr lang="es-ES" altLang="es-ES" sz="1400">
              <a:solidFill>
                <a:srgbClr val="FFCC00"/>
              </a:solidFill>
              <a:latin typeface="Verdana" pitchFamily="34" charset="0"/>
            </a:endParaRPr>
          </a:p>
        </p:txBody>
      </p:sp>
      <p:sp>
        <p:nvSpPr>
          <p:cNvPr id="166949" name="Text Box 37"/>
          <p:cNvSpPr txBox="1">
            <a:spLocks noChangeArrowheads="1"/>
          </p:cNvSpPr>
          <p:nvPr/>
        </p:nvSpPr>
        <p:spPr bwMode="auto">
          <a:xfrm>
            <a:off x="3505200" y="3352800"/>
            <a:ext cx="2209800" cy="57943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a:spcBef>
                <a:spcPct val="50000"/>
              </a:spcBef>
            </a:pPr>
            <a:r>
              <a:rPr lang="es-MX" altLang="es-ES" sz="3200">
                <a:solidFill>
                  <a:schemeClr val="accent2"/>
                </a:solidFill>
                <a:latin typeface="Verdana" pitchFamily="34" charset="0"/>
              </a:rPr>
              <a:t>Internet</a:t>
            </a:r>
            <a:endParaRPr lang="es-ES" altLang="es-ES" sz="3200">
              <a:solidFill>
                <a:schemeClr val="accent2"/>
              </a:solidFill>
              <a:latin typeface="Verdana" pitchFamily="34" charset="0"/>
            </a:endParaRPr>
          </a:p>
        </p:txBody>
      </p:sp>
      <p:sp>
        <p:nvSpPr>
          <p:cNvPr id="166952" name="Line 40"/>
          <p:cNvSpPr>
            <a:spLocks noChangeShapeType="1"/>
          </p:cNvSpPr>
          <p:nvPr/>
        </p:nvSpPr>
        <p:spPr bwMode="auto">
          <a:xfrm flipH="1">
            <a:off x="2514600" y="3810000"/>
            <a:ext cx="1066800" cy="1066800"/>
          </a:xfrm>
          <a:prstGeom prst="line">
            <a:avLst/>
          </a:prstGeom>
          <a:noFill/>
          <a:ln w="38100">
            <a:solidFill>
              <a:srgbClr val="FFCC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s-ES"/>
          </a:p>
        </p:txBody>
      </p:sp>
      <p:sp>
        <p:nvSpPr>
          <p:cNvPr id="166953" name="Line 41"/>
          <p:cNvSpPr>
            <a:spLocks noChangeShapeType="1"/>
          </p:cNvSpPr>
          <p:nvPr/>
        </p:nvSpPr>
        <p:spPr bwMode="auto">
          <a:xfrm>
            <a:off x="4572000" y="4038600"/>
            <a:ext cx="0" cy="762000"/>
          </a:xfrm>
          <a:prstGeom prst="line">
            <a:avLst/>
          </a:prstGeom>
          <a:noFill/>
          <a:ln w="38100">
            <a:solidFill>
              <a:srgbClr val="FFCC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s-ES"/>
          </a:p>
        </p:txBody>
      </p:sp>
      <p:sp>
        <p:nvSpPr>
          <p:cNvPr id="166954" name="Line 42"/>
          <p:cNvSpPr>
            <a:spLocks noChangeShapeType="1"/>
          </p:cNvSpPr>
          <p:nvPr/>
        </p:nvSpPr>
        <p:spPr bwMode="auto">
          <a:xfrm>
            <a:off x="5486400" y="3962400"/>
            <a:ext cx="1066800" cy="838200"/>
          </a:xfrm>
          <a:prstGeom prst="line">
            <a:avLst/>
          </a:prstGeom>
          <a:noFill/>
          <a:ln w="38100">
            <a:solidFill>
              <a:srgbClr val="FFCC00"/>
            </a:solidFill>
            <a:round/>
            <a:headEn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s-ES"/>
          </a:p>
        </p:txBody>
      </p:sp>
      <p:sp>
        <p:nvSpPr>
          <p:cNvPr id="166955" name="Line 43"/>
          <p:cNvSpPr>
            <a:spLocks noChangeShapeType="1"/>
          </p:cNvSpPr>
          <p:nvPr/>
        </p:nvSpPr>
        <p:spPr bwMode="auto">
          <a:xfrm>
            <a:off x="2286000" y="2209800"/>
            <a:ext cx="1524000" cy="990600"/>
          </a:xfrm>
          <a:prstGeom prst="line">
            <a:avLst/>
          </a:prstGeom>
          <a:noFill/>
          <a:ln w="38100">
            <a:solidFill>
              <a:srgbClr val="FFCC00"/>
            </a:solidFill>
            <a:round/>
            <a:headEnd type="triangle" w="med" len="me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s-ES"/>
          </a:p>
        </p:txBody>
      </p:sp>
      <p:sp>
        <p:nvSpPr>
          <p:cNvPr id="166956" name="Line 44"/>
          <p:cNvSpPr>
            <a:spLocks noChangeShapeType="1"/>
          </p:cNvSpPr>
          <p:nvPr/>
        </p:nvSpPr>
        <p:spPr bwMode="auto">
          <a:xfrm>
            <a:off x="4648200" y="2133600"/>
            <a:ext cx="0" cy="1066800"/>
          </a:xfrm>
          <a:prstGeom prst="line">
            <a:avLst/>
          </a:prstGeom>
          <a:noFill/>
          <a:ln w="38100">
            <a:solidFill>
              <a:srgbClr val="FFCC00"/>
            </a:solidFill>
            <a:round/>
            <a:headEnd type="triangle" w="med" len="me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s-ES"/>
          </a:p>
        </p:txBody>
      </p:sp>
      <p:sp>
        <p:nvSpPr>
          <p:cNvPr id="166957" name="Line 45"/>
          <p:cNvSpPr>
            <a:spLocks noChangeShapeType="1"/>
          </p:cNvSpPr>
          <p:nvPr/>
        </p:nvSpPr>
        <p:spPr bwMode="auto">
          <a:xfrm flipH="1">
            <a:off x="5486400" y="2133600"/>
            <a:ext cx="1524000" cy="1143000"/>
          </a:xfrm>
          <a:prstGeom prst="line">
            <a:avLst/>
          </a:prstGeom>
          <a:noFill/>
          <a:ln w="38100">
            <a:solidFill>
              <a:srgbClr val="FFCC00"/>
            </a:solidFill>
            <a:round/>
            <a:headEnd type="triangle" w="med" len="med"/>
            <a:tailEnd type="triangle" w="med" len="me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a:lstStyle/>
          <a:p>
            <a:endParaRPr lang="es-ES"/>
          </a:p>
        </p:txBody>
      </p:sp>
      <p:sp>
        <p:nvSpPr>
          <p:cNvPr id="2" name="1 Marcador de número de diapositiva"/>
          <p:cNvSpPr>
            <a:spLocks noGrp="1"/>
          </p:cNvSpPr>
          <p:nvPr>
            <p:ph type="sldNum" sz="quarter" idx="12"/>
          </p:nvPr>
        </p:nvSpPr>
        <p:spPr/>
        <p:txBody>
          <a:bodyPr/>
          <a:lstStyle/>
          <a:p>
            <a:fld id="{E5D40DD1-69EC-4279-A97A-D8F629604ABB}" type="slidenum">
              <a:rPr lang="es-ES" altLang="es-ES" smtClean="0"/>
              <a:pPr/>
              <a:t>36</a:t>
            </a:fld>
            <a:endParaRPr lang="es-ES" altLang="es-ES"/>
          </a:p>
        </p:txBody>
      </p:sp>
    </p:spTree>
    <p:extLst>
      <p:ext uri="{BB962C8B-B14F-4D97-AF65-F5344CB8AC3E}">
        <p14:creationId xmlns:p14="http://schemas.microsoft.com/office/powerpoint/2010/main" val="3141261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ES" altLang="es-ES" dirty="0"/>
              <a:t>Un poco de historia</a:t>
            </a:r>
          </a:p>
        </p:txBody>
      </p:sp>
      <p:sp>
        <p:nvSpPr>
          <p:cNvPr id="6147" name="Rectangle 3"/>
          <p:cNvSpPr>
            <a:spLocks noGrp="1" noChangeArrowheads="1"/>
          </p:cNvSpPr>
          <p:nvPr>
            <p:ph idx="1"/>
          </p:nvPr>
        </p:nvSpPr>
        <p:spPr/>
        <p:txBody>
          <a:bodyPr/>
          <a:lstStyle/>
          <a:p>
            <a:r>
              <a:rPr lang="es-ES" altLang="es-ES" dirty="0"/>
              <a:t>Los orígenes</a:t>
            </a:r>
          </a:p>
          <a:p>
            <a:endParaRPr lang="es-ES" altLang="es-ES" dirty="0"/>
          </a:p>
          <a:p>
            <a:endParaRPr lang="es-ES" altLang="es-ES" dirty="0"/>
          </a:p>
          <a:p>
            <a:endParaRPr lang="es-ES" altLang="es-ES" dirty="0"/>
          </a:p>
          <a:p>
            <a:endParaRPr lang="es-ES" altLang="es-ES" dirty="0"/>
          </a:p>
          <a:p>
            <a:pPr lvl="1"/>
            <a:r>
              <a:rPr lang="es-ES" altLang="es-ES" dirty="0"/>
              <a:t>GML : General </a:t>
            </a:r>
            <a:r>
              <a:rPr lang="es-ES" altLang="es-ES" dirty="0" err="1"/>
              <a:t>Markup</a:t>
            </a:r>
            <a:r>
              <a:rPr lang="es-ES" altLang="es-ES" dirty="0"/>
              <a:t> </a:t>
            </a:r>
            <a:r>
              <a:rPr lang="es-ES" altLang="es-ES" dirty="0" err="1"/>
              <a:t>Language</a:t>
            </a:r>
            <a:endParaRPr lang="es-ES" altLang="es-ES" dirty="0"/>
          </a:p>
          <a:p>
            <a:pPr lvl="1"/>
            <a:r>
              <a:rPr lang="es-ES" altLang="es-ES" dirty="0"/>
              <a:t>SGML : Standard General </a:t>
            </a:r>
            <a:r>
              <a:rPr lang="es-ES" altLang="es-ES" dirty="0" err="1"/>
              <a:t>Markup</a:t>
            </a:r>
            <a:r>
              <a:rPr lang="es-ES" altLang="es-ES" dirty="0"/>
              <a:t> </a:t>
            </a:r>
            <a:r>
              <a:rPr lang="es-ES" altLang="es-ES" dirty="0" err="1"/>
              <a:t>Language</a:t>
            </a:r>
            <a:endParaRPr lang="es-ES" altLang="es-ES" dirty="0"/>
          </a:p>
          <a:p>
            <a:pPr lvl="1"/>
            <a:r>
              <a:rPr lang="es-ES" altLang="es-ES" dirty="0"/>
              <a:t>HTML: </a:t>
            </a:r>
            <a:r>
              <a:rPr lang="es-ES" altLang="es-ES" dirty="0" err="1"/>
              <a:t>Hypertext</a:t>
            </a:r>
            <a:r>
              <a:rPr lang="es-ES" altLang="es-ES" dirty="0"/>
              <a:t> </a:t>
            </a:r>
            <a:r>
              <a:rPr lang="es-ES" altLang="es-ES" dirty="0" err="1"/>
              <a:t>Markup</a:t>
            </a:r>
            <a:r>
              <a:rPr lang="es-ES" altLang="es-ES" dirty="0"/>
              <a:t> </a:t>
            </a:r>
            <a:r>
              <a:rPr lang="es-ES" altLang="es-ES" dirty="0" err="1"/>
              <a:t>Language</a:t>
            </a:r>
            <a:endParaRPr lang="es-ES" altLang="es-ES" dirty="0"/>
          </a:p>
          <a:p>
            <a:pPr lvl="1"/>
            <a:r>
              <a:rPr lang="es-ES" altLang="es-ES" dirty="0"/>
              <a:t>XML: </a:t>
            </a:r>
            <a:r>
              <a:rPr lang="es-ES" altLang="es-ES" dirty="0" err="1"/>
              <a:t>EXtended</a:t>
            </a:r>
            <a:r>
              <a:rPr lang="es-ES" altLang="es-ES" dirty="0"/>
              <a:t> </a:t>
            </a:r>
            <a:r>
              <a:rPr lang="es-ES" altLang="es-ES" dirty="0" err="1"/>
              <a:t>Markup</a:t>
            </a:r>
            <a:r>
              <a:rPr lang="es-ES" altLang="es-ES" dirty="0"/>
              <a:t> </a:t>
            </a:r>
            <a:r>
              <a:rPr lang="es-ES" altLang="es-ES" dirty="0" err="1"/>
              <a:t>Language</a:t>
            </a:r>
            <a:endParaRPr lang="es-ES" altLang="es-ES" dirty="0"/>
          </a:p>
          <a:p>
            <a:pPr lvl="1"/>
            <a:endParaRPr lang="es-ES" altLang="es-ES" dirty="0"/>
          </a:p>
          <a:p>
            <a:pPr lvl="1"/>
            <a:endParaRPr lang="es-ES" altLang="es-ES" dirty="0"/>
          </a:p>
          <a:p>
            <a:pPr lvl="1"/>
            <a:endParaRPr lang="es-ES" altLang="es-ES" dirty="0"/>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4</a:t>
            </a:fld>
            <a:endParaRPr lang="es-ES" dirty="0"/>
          </a:p>
        </p:txBody>
      </p:sp>
      <p:graphicFrame>
        <p:nvGraphicFramePr>
          <p:cNvPr id="4" name="3 Diagrama"/>
          <p:cNvGraphicFramePr/>
          <p:nvPr>
            <p:extLst>
              <p:ext uri="{D42A27DB-BD31-4B8C-83A1-F6EECF244321}">
                <p14:modId xmlns:p14="http://schemas.microsoft.com/office/powerpoint/2010/main" val="3529970870"/>
              </p:ext>
            </p:extLst>
          </p:nvPr>
        </p:nvGraphicFramePr>
        <p:xfrm>
          <a:off x="755576" y="1268760"/>
          <a:ext cx="7632848" cy="2101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descr="Image result for xml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88224" y="1556792"/>
            <a:ext cx="2160240" cy="49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4897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UY" altLang="es-ES" dirty="0"/>
              <a:t>Empecemos con un ejemplo de XML</a:t>
            </a:r>
            <a:endParaRPr lang="es-ES" altLang="es-ES" dirty="0"/>
          </a:p>
        </p:txBody>
      </p:sp>
      <p:sp>
        <p:nvSpPr>
          <p:cNvPr id="56323" name="Rectangle 3"/>
          <p:cNvSpPr>
            <a:spLocks noGrp="1" noChangeArrowheads="1"/>
          </p:cNvSpPr>
          <p:nvPr>
            <p:ph idx="1"/>
          </p:nvPr>
        </p:nvSpPr>
        <p:spPr/>
        <p:txBody>
          <a:bodyPr/>
          <a:lstStyle/>
          <a:p>
            <a:endParaRPr lang="es-UY" altLang="es-ES" dirty="0"/>
          </a:p>
          <a:p>
            <a:endParaRPr lang="es-UY" altLang="es-ES" dirty="0"/>
          </a:p>
          <a:p>
            <a:r>
              <a:rPr lang="es-UY" altLang="es-ES" dirty="0"/>
              <a:t>&lt;libros&gt;</a:t>
            </a:r>
            <a:br>
              <a:rPr lang="es-UY" altLang="es-ES" dirty="0"/>
            </a:br>
            <a:r>
              <a:rPr lang="es-UY" altLang="es-ES" dirty="0"/>
              <a:t>	&lt;titulo&gt;El amor en los tiempos del cólera	&lt;/titulo&gt;</a:t>
            </a:r>
            <a:br>
              <a:rPr lang="es-UY" altLang="es-ES" dirty="0"/>
            </a:br>
            <a:r>
              <a:rPr lang="es-UY" altLang="es-ES" dirty="0"/>
              <a:t>	&lt;autor&gt;Gabriel García Márquez&lt;/autor&gt;</a:t>
            </a:r>
            <a:br>
              <a:rPr lang="es-UY" altLang="es-ES" dirty="0"/>
            </a:br>
            <a:r>
              <a:rPr lang="es-UY" altLang="es-ES" dirty="0"/>
              <a:t>	&lt;precio moneda=“$”&gt;20 euros&lt;/precio&gt;</a:t>
            </a:r>
            <a:br>
              <a:rPr lang="es-UY" altLang="es-ES" dirty="0"/>
            </a:br>
            <a:r>
              <a:rPr lang="es-UY" altLang="es-ES" dirty="0"/>
              <a:t>&lt;/libros&gt;</a:t>
            </a:r>
            <a:endParaRPr lang="es-ES" altLang="es-ES" dirty="0"/>
          </a:p>
          <a:p>
            <a:endParaRPr lang="es-ES" altLang="es-ES" dirty="0"/>
          </a:p>
        </p:txBody>
      </p:sp>
      <p:sp>
        <p:nvSpPr>
          <p:cNvPr id="5" name="4 Marcador de pie de página"/>
          <p:cNvSpPr>
            <a:spLocks noGrp="1"/>
          </p:cNvSpPr>
          <p:nvPr>
            <p:ph type="ftr" sz="quarter" idx="10"/>
          </p:nvPr>
        </p:nvSpPr>
        <p:spPr/>
        <p:txBody>
          <a:bodyPr/>
          <a:lstStyle/>
          <a:p>
            <a:r>
              <a:rPr lang="es-ES" altLang="es-ES"/>
              <a:t>XML Básico</a:t>
            </a:r>
          </a:p>
        </p:txBody>
      </p:sp>
      <p:sp>
        <p:nvSpPr>
          <p:cNvPr id="6" name="5 Marcador de número de diapositiva"/>
          <p:cNvSpPr>
            <a:spLocks noGrp="1"/>
          </p:cNvSpPr>
          <p:nvPr>
            <p:ph type="sldNum" sz="quarter" idx="11"/>
          </p:nvPr>
        </p:nvSpPr>
        <p:spPr/>
        <p:txBody>
          <a:bodyPr/>
          <a:lstStyle/>
          <a:p>
            <a:fld id="{641E3000-C681-433C-A5C2-1B6E94BF0C1D}" type="slidenum">
              <a:rPr lang="es-ES" smtClean="0"/>
              <a:pPr/>
              <a:t>5</a:t>
            </a:fld>
            <a:endParaRPr lang="es-ES" dirty="0"/>
          </a:p>
        </p:txBody>
      </p:sp>
      <p:pic>
        <p:nvPicPr>
          <p:cNvPr id="8" name="Picture 2" descr="Image result for xml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764704"/>
            <a:ext cx="2160240" cy="49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828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anim calcmode="lin" valueType="num">
                                      <p:cBhvr additive="base">
                                        <p:cTn id="7" dur="500" fill="hold"/>
                                        <p:tgtEl>
                                          <p:spTgt spid="56322"/>
                                        </p:tgtEl>
                                        <p:attrNameLst>
                                          <p:attrName>ppt_x</p:attrName>
                                        </p:attrNameLst>
                                      </p:cBhvr>
                                      <p:tavLst>
                                        <p:tav tm="0">
                                          <p:val>
                                            <p:strVal val="0-#ppt_w/2"/>
                                          </p:val>
                                        </p:tav>
                                        <p:tav tm="100000">
                                          <p:val>
                                            <p:strVal val="#ppt_x"/>
                                          </p:val>
                                        </p:tav>
                                      </p:tavLst>
                                    </p:anim>
                                    <p:anim calcmode="lin" valueType="num">
                                      <p:cBhvr additive="base">
                                        <p:cTn id="8" dur="500" fill="hold"/>
                                        <p:tgtEl>
                                          <p:spTgt spid="563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6323">
                                            <p:txEl>
                                              <p:pRg st="2" end="2"/>
                                            </p:txEl>
                                          </p:spTgt>
                                        </p:tgtEl>
                                        <p:attrNameLst>
                                          <p:attrName>style.visibility</p:attrName>
                                        </p:attrNameLst>
                                      </p:cBhvr>
                                      <p:to>
                                        <p:strVal val="visible"/>
                                      </p:to>
                                    </p:set>
                                    <p:anim calcmode="lin" valueType="num">
                                      <p:cBhvr additive="base">
                                        <p:cTn id="13" dur="500" fill="hold"/>
                                        <p:tgtEl>
                                          <p:spTgt spid="5632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63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P spid="5632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altLang="es-ES" dirty="0"/>
              <a:t>¿Qué es XML?</a:t>
            </a:r>
          </a:p>
        </p:txBody>
      </p:sp>
      <p:sp>
        <p:nvSpPr>
          <p:cNvPr id="32771" name="Rectangle 3"/>
          <p:cNvSpPr>
            <a:spLocks noGrp="1" noChangeArrowheads="1"/>
          </p:cNvSpPr>
          <p:nvPr>
            <p:ph idx="1"/>
          </p:nvPr>
        </p:nvSpPr>
        <p:spPr/>
        <p:txBody>
          <a:bodyPr>
            <a:normAutofit/>
          </a:bodyPr>
          <a:lstStyle/>
          <a:p>
            <a:r>
              <a:rPr lang="es-ES" altLang="es-ES" b="1" dirty="0"/>
              <a:t>XML</a:t>
            </a:r>
            <a:r>
              <a:rPr lang="es-ES" altLang="es-ES" dirty="0"/>
              <a:t>: Lenguaje de Marcas Extensible (</a:t>
            </a:r>
            <a:r>
              <a:rPr lang="es-ES" altLang="es-ES" i="1" dirty="0"/>
              <a:t>Extensible </a:t>
            </a:r>
            <a:r>
              <a:rPr lang="es-ES" altLang="es-ES" i="1" dirty="0" err="1"/>
              <a:t>Markup</a:t>
            </a:r>
            <a:r>
              <a:rPr lang="es-ES" altLang="es-ES" i="1" dirty="0"/>
              <a:t> </a:t>
            </a:r>
            <a:r>
              <a:rPr lang="es-ES" altLang="es-ES" i="1" dirty="0" err="1"/>
              <a:t>Languaje</a:t>
            </a:r>
            <a:r>
              <a:rPr lang="es-ES" altLang="es-ES" dirty="0"/>
              <a:t>).</a:t>
            </a:r>
          </a:p>
          <a:p>
            <a:pPr lvl="1"/>
            <a:r>
              <a:rPr lang="es-ES" altLang="es-ES" dirty="0"/>
              <a:t>Es un estándar del W3C, no de alguna compañía.</a:t>
            </a:r>
          </a:p>
          <a:p>
            <a:pPr lvl="1"/>
            <a:r>
              <a:rPr lang="es-ES" altLang="es-ES" dirty="0"/>
              <a:t>Un metalenguaje de marcado.</a:t>
            </a:r>
          </a:p>
          <a:p>
            <a:pPr lvl="1"/>
            <a:r>
              <a:rPr lang="es-ES" altLang="es-ES" dirty="0"/>
              <a:t>Multiplataforma, simple, fácil de aprender.</a:t>
            </a:r>
          </a:p>
          <a:p>
            <a:pPr lvl="1"/>
            <a:r>
              <a:rPr lang="es-ES" altLang="es-ES" dirty="0"/>
              <a:t>Optimizado para usarse en Internet.</a:t>
            </a:r>
          </a:p>
          <a:p>
            <a:pPr lvl="1"/>
            <a:r>
              <a:rPr lang="es-ES" altLang="es-ES" dirty="0"/>
              <a:t>Libre (y gratuito).</a:t>
            </a:r>
          </a:p>
          <a:p>
            <a:pPr lvl="1"/>
            <a:endParaRPr lang="es-ES" altLang="es-ES" dirty="0"/>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6</a:t>
            </a:fld>
            <a:endParaRPr lang="es-ES" dirty="0"/>
          </a:p>
        </p:txBody>
      </p:sp>
    </p:spTree>
    <p:extLst>
      <p:ext uri="{BB962C8B-B14F-4D97-AF65-F5344CB8AC3E}">
        <p14:creationId xmlns:p14="http://schemas.microsoft.com/office/powerpoint/2010/main" val="1932147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s-ES" altLang="es-ES" dirty="0"/>
              <a:t>¿Qué es un lenguaje de marcas?</a:t>
            </a:r>
          </a:p>
        </p:txBody>
      </p:sp>
      <p:sp>
        <p:nvSpPr>
          <p:cNvPr id="20" name="19 Marcador de contenido"/>
          <p:cNvSpPr>
            <a:spLocks noGrp="1"/>
          </p:cNvSpPr>
          <p:nvPr>
            <p:ph idx="1"/>
          </p:nvPr>
        </p:nvSpPr>
        <p:spPr/>
        <p:txBody>
          <a:bodyPr/>
          <a:lstStyle/>
          <a:p>
            <a:r>
              <a:rPr lang="es-ES" dirty="0"/>
              <a:t>Lenguaje para describir otro lenguaje a través de “etiquetas”</a:t>
            </a:r>
          </a:p>
          <a:p>
            <a:pPr lvl="1"/>
            <a:r>
              <a:rPr lang="es-ES" dirty="0"/>
              <a:t>Las etiquetas se escriben entre &lt;&gt;</a:t>
            </a:r>
          </a:p>
          <a:p>
            <a:endParaRPr lang="es-ES" dirty="0"/>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7</a:t>
            </a:fld>
            <a:endParaRPr lang="es-ES" dirty="0"/>
          </a:p>
        </p:txBody>
      </p:sp>
      <p:graphicFrame>
        <p:nvGraphicFramePr>
          <p:cNvPr id="15" name="14 Tabla"/>
          <p:cNvGraphicFramePr>
            <a:graphicFrameLocks noGrp="1"/>
          </p:cNvGraphicFramePr>
          <p:nvPr>
            <p:extLst>
              <p:ext uri="{D42A27DB-BD31-4B8C-83A1-F6EECF244321}">
                <p14:modId xmlns:p14="http://schemas.microsoft.com/office/powerpoint/2010/main" val="2816987877"/>
              </p:ext>
            </p:extLst>
          </p:nvPr>
        </p:nvGraphicFramePr>
        <p:xfrm>
          <a:off x="827584" y="2060848"/>
          <a:ext cx="7560840" cy="914400"/>
        </p:xfrm>
        <a:graphic>
          <a:graphicData uri="http://schemas.openxmlformats.org/drawingml/2006/table">
            <a:tbl>
              <a:tblPr>
                <a:tableStyleId>{2D5ABB26-0587-4C30-8999-92F81FD0307C}</a:tableStyleId>
              </a:tblPr>
              <a:tblGrid>
                <a:gridCol w="7560840">
                  <a:extLst>
                    <a:ext uri="{9D8B030D-6E8A-4147-A177-3AD203B41FA5}">
                      <a16:colId xmlns:a16="http://schemas.microsoft.com/office/drawing/2014/main" val="20000"/>
                    </a:ext>
                  </a:extLst>
                </a:gridCol>
              </a:tblGrid>
              <a:tr h="0">
                <a:tc>
                  <a:txBody>
                    <a:bodyPr/>
                    <a:lstStyle/>
                    <a:p>
                      <a:r>
                        <a:rPr lang="es-ES" dirty="0">
                          <a:solidFill>
                            <a:srgbClr val="FF0000"/>
                          </a:solidFill>
                          <a:effectLst/>
                          <a:latin typeface="Courier New" panose="02070309020205020404" pitchFamily="49" charset="0"/>
                          <a:cs typeface="Courier New" panose="02070309020205020404" pitchFamily="49" charset="0"/>
                        </a:rPr>
                        <a:t>&lt;De&gt;</a:t>
                      </a:r>
                      <a:r>
                        <a:rPr lang="es-ES" dirty="0">
                          <a:effectLst/>
                          <a:latin typeface="Courier New" panose="02070309020205020404" pitchFamily="49" charset="0"/>
                          <a:cs typeface="Courier New" panose="02070309020205020404" pitchFamily="49" charset="0"/>
                        </a:rPr>
                        <a:t>profes@urjc.es </a:t>
                      </a:r>
                    </a:p>
                    <a:p>
                      <a:r>
                        <a:rPr lang="es-ES" dirty="0">
                          <a:solidFill>
                            <a:srgbClr val="FF0000"/>
                          </a:solidFill>
                          <a:effectLst/>
                          <a:latin typeface="Courier New" panose="02070309020205020404" pitchFamily="49" charset="0"/>
                          <a:cs typeface="Courier New" panose="02070309020205020404" pitchFamily="49" charset="0"/>
                        </a:rPr>
                        <a:t>&lt;Para&gt;</a:t>
                      </a:r>
                      <a:r>
                        <a:rPr lang="es-ES" dirty="0">
                          <a:effectLst/>
                          <a:latin typeface="Courier New" panose="02070309020205020404" pitchFamily="49" charset="0"/>
                          <a:cs typeface="Courier New" panose="02070309020205020404" pitchFamily="49" charset="0"/>
                        </a:rPr>
                        <a:t>alumnosABD@urjc.es</a:t>
                      </a:r>
                    </a:p>
                    <a:p>
                      <a:r>
                        <a:rPr lang="es-ES" dirty="0">
                          <a:solidFill>
                            <a:srgbClr val="FF0000"/>
                          </a:solidFill>
                          <a:effectLst/>
                          <a:latin typeface="Courier New" panose="02070309020205020404" pitchFamily="49" charset="0"/>
                          <a:cs typeface="Courier New" panose="02070309020205020404" pitchFamily="49" charset="0"/>
                        </a:rPr>
                        <a:t>&lt;Mensaje&gt;</a:t>
                      </a:r>
                      <a:r>
                        <a:rPr lang="es-ES" dirty="0">
                          <a:effectLst/>
                          <a:latin typeface="Courier New" panose="02070309020205020404" pitchFamily="49" charset="0"/>
                          <a:cs typeface="Courier New" panose="02070309020205020404" pitchFamily="49" charset="0"/>
                        </a:rPr>
                        <a:t>Le informo que esta es un estructura de SGML </a:t>
                      </a:r>
                      <a:endParaRPr lang="es-ES" b="0" dirty="0">
                        <a:effectLst/>
                        <a:latin typeface="Courier New" panose="02070309020205020404" pitchFamily="49" charset="0"/>
                        <a:cs typeface="Courier New" panose="02070309020205020404" pitchFamily="49"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21" name="20 CuadroTexto"/>
          <p:cNvSpPr txBox="1"/>
          <p:nvPr/>
        </p:nvSpPr>
        <p:spPr>
          <a:xfrm>
            <a:off x="827584" y="3068960"/>
            <a:ext cx="7560840" cy="2585323"/>
          </a:xfrm>
          <a:prstGeom prst="rect">
            <a:avLst/>
          </a:prstGeom>
          <a:noFill/>
          <a:ln>
            <a:solidFill>
              <a:schemeClr val="tx1"/>
            </a:solidFill>
          </a:ln>
        </p:spPr>
        <p:txBody>
          <a:bodyPr wrap="square" rtlCol="0">
            <a:spAutoFit/>
          </a:bodyPr>
          <a:lstStyle/>
          <a:p>
            <a:pPr>
              <a:buFontTx/>
              <a:buNone/>
            </a:pP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Cliente</a:t>
            </a:r>
            <a:r>
              <a:rPr lang="es-ES" altLang="es-ES" b="1" dirty="0">
                <a:solidFill>
                  <a:srgbClr val="FFCC00"/>
                </a:solidFill>
                <a:latin typeface="Courier New" pitchFamily="49" charset="0"/>
              </a:rPr>
              <a:t> </a:t>
            </a:r>
            <a:r>
              <a:rPr lang="es-MX" altLang="es-ES" b="1" dirty="0">
                <a:solidFill>
                  <a:srgbClr val="FFCC00"/>
                </a:solidFill>
                <a:latin typeface="Courier New" pitchFamily="49" charset="0"/>
              </a:rPr>
              <a:t>ID</a:t>
            </a:r>
            <a:r>
              <a:rPr lang="es-ES" altLang="es-ES" b="1" dirty="0">
                <a:solidFill>
                  <a:srgbClr val="FFCC00"/>
                </a:solidFill>
                <a:latin typeface="Courier New" pitchFamily="49" charset="0"/>
              </a:rPr>
              <a:t>=“</a:t>
            </a:r>
            <a:r>
              <a:rPr lang="es-MX" altLang="es-ES" b="1" dirty="0">
                <a:solidFill>
                  <a:srgbClr val="00FF00"/>
                </a:solidFill>
                <a:latin typeface="Courier New" pitchFamily="49" charset="0"/>
              </a:rPr>
              <a:t>HVet950283</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Nombre</a:t>
            </a:r>
            <a:r>
              <a:rPr lang="es-ES" altLang="es-ES" b="1" dirty="0">
                <a:solidFill>
                  <a:srgbClr val="FFCC00"/>
                </a:solidFill>
                <a:latin typeface="Courier New" pitchFamily="49" charset="0"/>
              </a:rPr>
              <a:t>&gt;</a:t>
            </a:r>
            <a:r>
              <a:rPr lang="es-MX" altLang="es-ES" b="1" dirty="0">
                <a:solidFill>
                  <a:srgbClr val="00FF00"/>
                </a:solidFill>
                <a:latin typeface="Courier New" pitchFamily="49" charset="0"/>
              </a:rPr>
              <a:t>Hospital Veterinario </a:t>
            </a:r>
            <a:r>
              <a:rPr lang="es-MX" altLang="es-ES" b="1" dirty="0" err="1">
                <a:solidFill>
                  <a:srgbClr val="00FF00"/>
                </a:solidFill>
                <a:latin typeface="Courier New" pitchFamily="49" charset="0"/>
              </a:rPr>
              <a:t>Kermit</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Nombre</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err="1">
                <a:solidFill>
                  <a:srgbClr val="FFCC00"/>
                </a:solidFill>
                <a:latin typeface="Courier New" pitchFamily="49" charset="0"/>
              </a:rPr>
              <a:t>Direccion</a:t>
            </a:r>
            <a:r>
              <a:rPr lang="es-ES" altLang="es-ES" b="1" dirty="0">
                <a:solidFill>
                  <a:srgbClr val="FFCC00"/>
                </a:solidFill>
                <a:latin typeface="Courier New" pitchFamily="49" charset="0"/>
              </a:rPr>
              <a:t> </a:t>
            </a:r>
            <a:r>
              <a:rPr lang="es-MX" altLang="es-ES" b="1" dirty="0">
                <a:solidFill>
                  <a:srgbClr val="FFCC00"/>
                </a:solidFill>
                <a:latin typeface="Courier New" pitchFamily="49" charset="0"/>
              </a:rPr>
              <a:t>verificada</a:t>
            </a:r>
            <a:r>
              <a:rPr lang="es-ES" altLang="es-ES" b="1" dirty="0">
                <a:solidFill>
                  <a:srgbClr val="FFCC00"/>
                </a:solidFill>
                <a:latin typeface="Courier New" pitchFamily="49" charset="0"/>
              </a:rPr>
              <a:t>=“</a:t>
            </a:r>
            <a:r>
              <a:rPr lang="es-MX" altLang="es-ES" b="1" dirty="0">
                <a:solidFill>
                  <a:srgbClr val="00FF00"/>
                </a:solidFill>
                <a:latin typeface="Courier New" pitchFamily="49" charset="0"/>
              </a:rPr>
              <a:t>si</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Calle</a:t>
            </a:r>
            <a:r>
              <a:rPr lang="es-ES" altLang="es-ES" b="1" dirty="0">
                <a:solidFill>
                  <a:srgbClr val="FFCC00"/>
                </a:solidFill>
                <a:latin typeface="Courier New" pitchFamily="49" charset="0"/>
              </a:rPr>
              <a:t>&gt;</a:t>
            </a:r>
            <a:r>
              <a:rPr lang="es-MX" altLang="es-ES" b="1" dirty="0">
                <a:solidFill>
                  <a:srgbClr val="00FF00"/>
                </a:solidFill>
                <a:latin typeface="Courier New" pitchFamily="49" charset="0"/>
              </a:rPr>
              <a:t>Padre Mier 1528</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Calle</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Ciudad</a:t>
            </a:r>
            <a:r>
              <a:rPr lang="es-ES" altLang="es-ES" b="1" dirty="0">
                <a:solidFill>
                  <a:srgbClr val="FFCC00"/>
                </a:solidFill>
                <a:latin typeface="Courier New" pitchFamily="49" charset="0"/>
              </a:rPr>
              <a:t>&gt;</a:t>
            </a:r>
            <a:r>
              <a:rPr lang="es-MX" altLang="es-ES" b="1" dirty="0">
                <a:solidFill>
                  <a:srgbClr val="00FF00"/>
                </a:solidFill>
                <a:latin typeface="Courier New" pitchFamily="49" charset="0"/>
              </a:rPr>
              <a:t>Monterrey</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Ciudad</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Estado</a:t>
            </a:r>
            <a:r>
              <a:rPr lang="es-ES" altLang="es-ES" b="1" dirty="0">
                <a:solidFill>
                  <a:srgbClr val="FFCC00"/>
                </a:solidFill>
                <a:latin typeface="Courier New" pitchFamily="49" charset="0"/>
              </a:rPr>
              <a:t>&gt;</a:t>
            </a:r>
            <a:r>
              <a:rPr lang="es-MX" altLang="es-ES" b="1" dirty="0">
                <a:solidFill>
                  <a:srgbClr val="00FF00"/>
                </a:solidFill>
                <a:latin typeface="Courier New" pitchFamily="49" charset="0"/>
              </a:rPr>
              <a:t>NL</a:t>
            </a: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Estado</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err="1">
                <a:solidFill>
                  <a:srgbClr val="FFCC00"/>
                </a:solidFill>
                <a:latin typeface="Courier New" pitchFamily="49" charset="0"/>
              </a:rPr>
              <a:t>CodigoPostal</a:t>
            </a:r>
            <a:r>
              <a:rPr lang="es-ES" altLang="es-ES" b="1" dirty="0">
                <a:solidFill>
                  <a:srgbClr val="FFCC00"/>
                </a:solidFill>
                <a:latin typeface="Courier New" pitchFamily="49" charset="0"/>
              </a:rPr>
              <a:t>&gt;</a:t>
            </a:r>
            <a:r>
              <a:rPr lang="es-MX" altLang="es-ES" b="1" dirty="0">
                <a:solidFill>
                  <a:srgbClr val="00FF00"/>
                </a:solidFill>
                <a:latin typeface="Courier New" pitchFamily="49" charset="0"/>
              </a:rPr>
              <a:t>64000</a:t>
            </a:r>
            <a:r>
              <a:rPr lang="es-ES" altLang="es-ES" b="1" dirty="0">
                <a:solidFill>
                  <a:srgbClr val="FFCC00"/>
                </a:solidFill>
                <a:latin typeface="Courier New" pitchFamily="49" charset="0"/>
              </a:rPr>
              <a:t>&lt;/</a:t>
            </a:r>
            <a:r>
              <a:rPr lang="es-MX" altLang="es-ES" b="1" dirty="0" err="1">
                <a:solidFill>
                  <a:srgbClr val="FFCC00"/>
                </a:solidFill>
                <a:latin typeface="Courier New" pitchFamily="49" charset="0"/>
              </a:rPr>
              <a:t>CodigoPostal</a:t>
            </a:r>
            <a:r>
              <a:rPr lang="es-ES" altLang="es-ES" b="1" dirty="0">
                <a:solidFill>
                  <a:srgbClr val="FFCC00"/>
                </a:solidFill>
                <a:latin typeface="Courier New" pitchFamily="49" charset="0"/>
              </a:rPr>
              <a:t>&gt;</a:t>
            </a:r>
          </a:p>
          <a:p>
            <a:pPr>
              <a:buFontTx/>
              <a:buNone/>
            </a:pPr>
            <a:r>
              <a:rPr lang="es-MX" altLang="es-ES" b="1" dirty="0">
                <a:solidFill>
                  <a:srgbClr val="FFCC00"/>
                </a:solidFill>
                <a:latin typeface="Courier New" pitchFamily="49" charset="0"/>
              </a:rPr>
              <a:t>	</a:t>
            </a:r>
            <a:r>
              <a:rPr lang="es-ES" altLang="es-ES" b="1" dirty="0">
                <a:solidFill>
                  <a:srgbClr val="FFCC00"/>
                </a:solidFill>
                <a:latin typeface="Courier New" pitchFamily="49" charset="0"/>
              </a:rPr>
              <a:t>&lt;/</a:t>
            </a:r>
            <a:r>
              <a:rPr lang="es-MX" altLang="es-ES" b="1" dirty="0" err="1">
                <a:solidFill>
                  <a:srgbClr val="FFCC00"/>
                </a:solidFill>
                <a:latin typeface="Courier New" pitchFamily="49" charset="0"/>
              </a:rPr>
              <a:t>Direccion</a:t>
            </a:r>
            <a:r>
              <a:rPr lang="es-ES" altLang="es-ES" b="1" dirty="0">
                <a:solidFill>
                  <a:srgbClr val="FFCC00"/>
                </a:solidFill>
                <a:latin typeface="Courier New" pitchFamily="49" charset="0"/>
              </a:rPr>
              <a:t>&gt;</a:t>
            </a:r>
          </a:p>
          <a:p>
            <a:pPr>
              <a:buFontTx/>
              <a:buNone/>
            </a:pPr>
            <a:r>
              <a:rPr lang="es-ES" altLang="es-ES" b="1" dirty="0">
                <a:solidFill>
                  <a:srgbClr val="FFCC00"/>
                </a:solidFill>
                <a:latin typeface="Courier New" pitchFamily="49" charset="0"/>
              </a:rPr>
              <a:t>&lt;/</a:t>
            </a:r>
            <a:r>
              <a:rPr lang="es-MX" altLang="es-ES" b="1" dirty="0">
                <a:solidFill>
                  <a:srgbClr val="FFCC00"/>
                </a:solidFill>
                <a:latin typeface="Courier New" pitchFamily="49" charset="0"/>
              </a:rPr>
              <a:t>Cliente</a:t>
            </a:r>
            <a:r>
              <a:rPr lang="es-ES" altLang="es-ES" b="1" dirty="0">
                <a:solidFill>
                  <a:srgbClr val="FFCC00"/>
                </a:solidFill>
                <a:latin typeface="Courier New" pitchFamily="49" charset="0"/>
              </a:rPr>
              <a:t>&gt;</a:t>
            </a:r>
          </a:p>
        </p:txBody>
      </p:sp>
    </p:spTree>
    <p:extLst>
      <p:ext uri="{BB962C8B-B14F-4D97-AF65-F5344CB8AC3E}">
        <p14:creationId xmlns:p14="http://schemas.microsoft.com/office/powerpoint/2010/main" val="1555823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MX" altLang="es-ES" dirty="0"/>
              <a:t>El XML sirve para...</a:t>
            </a:r>
            <a:endParaRPr lang="es-ES" altLang="es-ES" dirty="0"/>
          </a:p>
        </p:txBody>
      </p:sp>
      <p:sp>
        <p:nvSpPr>
          <p:cNvPr id="82947" name="Rectangle 3"/>
          <p:cNvSpPr>
            <a:spLocks noGrp="1" noChangeArrowheads="1"/>
          </p:cNvSpPr>
          <p:nvPr>
            <p:ph idx="1"/>
          </p:nvPr>
        </p:nvSpPr>
        <p:spPr/>
        <p:txBody>
          <a:bodyPr>
            <a:normAutofit/>
          </a:bodyPr>
          <a:lstStyle/>
          <a:p>
            <a:r>
              <a:rPr lang="es-MX" altLang="es-ES" dirty="0"/>
              <a:t>XML se puede utilizar para…</a:t>
            </a:r>
          </a:p>
          <a:p>
            <a:pPr lvl="1"/>
            <a:r>
              <a:rPr lang="es-MX" altLang="es-ES" dirty="0"/>
              <a:t>Publicar información independientemente del medio en el que se desee hacer dicha publicación.</a:t>
            </a:r>
            <a:endParaRPr lang="es-ES" altLang="es-ES" dirty="0"/>
          </a:p>
          <a:p>
            <a:pPr lvl="1"/>
            <a:r>
              <a:rPr lang="es-MX" altLang="es-ES" dirty="0"/>
              <a:t>Crear protocolos para el intercambio de datos entre miembros de una industria.</a:t>
            </a:r>
          </a:p>
          <a:p>
            <a:pPr lvl="1"/>
            <a:r>
              <a:rPr lang="es-MX" altLang="es-ES" dirty="0"/>
              <a:t>Permite a las personas visualizar la información de la manera que quieran.</a:t>
            </a:r>
          </a:p>
          <a:p>
            <a:pPr lvl="1"/>
            <a:r>
              <a:rPr lang="es-MX" altLang="es-ES" dirty="0"/>
              <a:t>Proporcionar metadatos que mejoran la calidad de la búsqueda de información.</a:t>
            </a:r>
            <a:endParaRPr lang="es-ES" altLang="es-ES" dirty="0"/>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8</a:t>
            </a:fld>
            <a:endParaRPr lang="es-ES" dirty="0"/>
          </a:p>
        </p:txBody>
      </p:sp>
    </p:spTree>
    <p:extLst>
      <p:ext uri="{BB962C8B-B14F-4D97-AF65-F5344CB8AC3E}">
        <p14:creationId xmlns:p14="http://schemas.microsoft.com/office/powerpoint/2010/main" val="1385497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s-MX" altLang="es-ES" dirty="0"/>
              <a:t>Datos estructurados</a:t>
            </a:r>
            <a:endParaRPr lang="es-ES" altLang="es-ES" dirty="0"/>
          </a:p>
        </p:txBody>
      </p:sp>
      <p:sp>
        <p:nvSpPr>
          <p:cNvPr id="143363" name="Rectangle 3"/>
          <p:cNvSpPr>
            <a:spLocks noGrp="1" noChangeArrowheads="1"/>
          </p:cNvSpPr>
          <p:nvPr>
            <p:ph idx="1"/>
          </p:nvPr>
        </p:nvSpPr>
        <p:spPr/>
        <p:txBody>
          <a:bodyPr>
            <a:normAutofit fontScale="92500"/>
          </a:bodyPr>
          <a:lstStyle/>
          <a:p>
            <a:r>
              <a:rPr lang="es-MX" altLang="es-ES" dirty="0"/>
              <a:t>Los datos estructurados pueden ser modelados como árboles o jerarquías.</a:t>
            </a:r>
          </a:p>
          <a:p>
            <a:pPr lvl="1"/>
            <a:r>
              <a:rPr lang="es-MX" altLang="es-ES" dirty="0"/>
              <a:t>Un árbol de datos tiene uno o varios nodos.</a:t>
            </a:r>
          </a:p>
          <a:p>
            <a:pPr lvl="1"/>
            <a:r>
              <a:rPr lang="es-MX" altLang="es-ES" dirty="0"/>
              <a:t>Cada nodo representa una unidad de información, y puede contener más nodos o unidades.</a:t>
            </a:r>
          </a:p>
          <a:p>
            <a:pPr lvl="1"/>
            <a:r>
              <a:rPr lang="es-MX" altLang="es-ES" dirty="0"/>
              <a:t>Un árbol o jerarquía de datos es representa solamente el contenido de ciertos datos.</a:t>
            </a:r>
          </a:p>
          <a:p>
            <a:pPr lvl="1"/>
            <a:r>
              <a:rPr lang="es-MX" altLang="es-ES" dirty="0"/>
              <a:t>No incluye información sobre cómo presentar o utilizar esos datos.</a:t>
            </a:r>
          </a:p>
          <a:p>
            <a:r>
              <a:rPr lang="es-MX" altLang="es-ES" dirty="0"/>
              <a:t>La forma de modelar un árbol de datos es arbitraria y depende de las necesidades de quien modela.</a:t>
            </a:r>
          </a:p>
          <a:p>
            <a:endParaRPr lang="es-MX" altLang="es-ES" dirty="0"/>
          </a:p>
          <a:p>
            <a:pPr>
              <a:buFontTx/>
              <a:buNone/>
            </a:pPr>
            <a:endParaRPr lang="es-ES" altLang="es-ES" dirty="0"/>
          </a:p>
        </p:txBody>
      </p:sp>
      <p:sp>
        <p:nvSpPr>
          <p:cNvPr id="2" name="1 Marcador de pie de página"/>
          <p:cNvSpPr>
            <a:spLocks noGrp="1"/>
          </p:cNvSpPr>
          <p:nvPr>
            <p:ph type="ftr" sz="quarter" idx="10"/>
          </p:nvPr>
        </p:nvSpPr>
        <p:spPr/>
        <p:txBody>
          <a:bodyPr/>
          <a:lstStyle/>
          <a:p>
            <a:r>
              <a:rPr lang="es-ES"/>
              <a:t>XML Básico</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9</a:t>
            </a:fld>
            <a:endParaRPr lang="es-ES" dirty="0"/>
          </a:p>
        </p:txBody>
      </p:sp>
    </p:spTree>
    <p:extLst>
      <p:ext uri="{BB962C8B-B14F-4D97-AF65-F5344CB8AC3E}">
        <p14:creationId xmlns:p14="http://schemas.microsoft.com/office/powerpoint/2010/main" val="1701277891"/>
      </p:ext>
    </p:extLst>
  </p:cSld>
  <p:clrMapOvr>
    <a:masterClrMapping/>
  </p:clrMapOvr>
</p:sld>
</file>

<file path=ppt/theme/theme1.xml><?xml version="1.0" encoding="utf-8"?>
<a:theme xmlns:a="http://schemas.openxmlformats.org/drawingml/2006/main" name="3_Kybele_Template.JMVARA.2010.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Kybele_Template.JMVARA.2010.V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2_Kybele_Template.JMVARA.2010.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Kybele_Template.JMVARA.2010.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Kybele_Template.JMVARA.2010.V3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Kybele_Template.JMVARA.2010.V3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Kybele_Template.JMVARA.2010.V3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Kybele_Template.JMVARA.2010.V3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Kybele_Template.JMVARA.2010.V3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Kybele_Template.JMVARA.2010.V3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Kybele_Template.JMVARA.2010.V3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Kybele_Template.JMVARA.2010.V3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Kybele_Template.JMVARA.2010.V3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Kybele_Template.JMVARA.2010.V3 12">
        <a:dk1>
          <a:srgbClr val="000066"/>
        </a:dk1>
        <a:lt1>
          <a:srgbClr val="FFFFFF"/>
        </a:lt1>
        <a:dk2>
          <a:srgbClr val="000000"/>
        </a:dk2>
        <a:lt2>
          <a:srgbClr val="808080"/>
        </a:lt2>
        <a:accent1>
          <a:srgbClr val="99CCFF"/>
        </a:accent1>
        <a:accent2>
          <a:srgbClr val="CCCCFF"/>
        </a:accent2>
        <a:accent3>
          <a:srgbClr val="FFFFFF"/>
        </a:accent3>
        <a:accent4>
          <a:srgbClr val="000056"/>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DS_2014.T4.Servicios Web</Template>
  <TotalTime>762</TotalTime>
  <Words>2887</Words>
  <Application>Microsoft Macintosh PowerPoint</Application>
  <PresentationFormat>Presentación en pantalla (4:3)</PresentationFormat>
  <Paragraphs>400</Paragraphs>
  <Slides>36</Slides>
  <Notes>7</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36</vt:i4>
      </vt:variant>
    </vt:vector>
  </HeadingPairs>
  <TitlesOfParts>
    <vt:vector size="44" baseType="lpstr">
      <vt:lpstr>Arial</vt:lpstr>
      <vt:lpstr>Calibri</vt:lpstr>
      <vt:lpstr>Consolas</vt:lpstr>
      <vt:lpstr>Courier New</vt:lpstr>
      <vt:lpstr>Sansumi-DemiBold</vt:lpstr>
      <vt:lpstr>Verdana</vt:lpstr>
      <vt:lpstr>Wingdings</vt:lpstr>
      <vt:lpstr>3_Kybele_Template.JMVARA.2010.V3</vt:lpstr>
      <vt:lpstr>XML (EXtensible Markup Language)  Service Web Development</vt:lpstr>
      <vt:lpstr>Agenda</vt:lpstr>
      <vt:lpstr>XML en Servicios Web</vt:lpstr>
      <vt:lpstr>Un poco de historia</vt:lpstr>
      <vt:lpstr>Empecemos con un ejemplo de XML</vt:lpstr>
      <vt:lpstr>¿Qué es XML?</vt:lpstr>
      <vt:lpstr>¿Qué es un lenguaje de marcas?</vt:lpstr>
      <vt:lpstr>El XML sirve para...</vt:lpstr>
      <vt:lpstr>Datos estructurados</vt:lpstr>
      <vt:lpstr>Árboles de Datos</vt:lpstr>
      <vt:lpstr>¿Qué ventajas tiene XML?</vt:lpstr>
      <vt:lpstr>¿Qué ventajas tiene XML?</vt:lpstr>
      <vt:lpstr>XML a vuelo de pájaro</vt:lpstr>
      <vt:lpstr>El elemento y sus atributos</vt:lpstr>
      <vt:lpstr>Well-formed XML</vt:lpstr>
      <vt:lpstr>Reglas y pautas XML</vt:lpstr>
      <vt:lpstr>Sintaxis XML</vt:lpstr>
      <vt:lpstr>Elementos en XML</vt:lpstr>
      <vt:lpstr>Ejemplos de elementos </vt:lpstr>
      <vt:lpstr>Los Atributos en XML</vt:lpstr>
      <vt:lpstr>Ejemplo de atributo</vt:lpstr>
      <vt:lpstr>Ejercicios</vt:lpstr>
      <vt:lpstr>Presentación de PowerPoint</vt:lpstr>
      <vt:lpstr>Ejercicios</vt:lpstr>
      <vt:lpstr>XML Namespace: Espacios de nombres XML</vt:lpstr>
      <vt:lpstr>Referencia a un namespace </vt:lpstr>
      <vt:lpstr>Definición:  Espacios de nombres</vt:lpstr>
      <vt:lpstr>Espacios de nombres: ámbito y validación</vt:lpstr>
      <vt:lpstr>Review</vt:lpstr>
      <vt:lpstr>XML (EXtensible Markup Language)  Service Web Development</vt:lpstr>
      <vt:lpstr>Declaración en el esquema</vt:lpstr>
      <vt:lpstr>Referencia al XML Schema</vt:lpstr>
      <vt:lpstr>Aplicaciones Web con XML.</vt:lpstr>
      <vt:lpstr>XML y el modelo de 3 niveles.</vt:lpstr>
      <vt:lpstr>.NET</vt:lpstr>
      <vt:lpstr>.NET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  Service Web Development</dc:title>
  <dc:creator>Diana</dc:creator>
  <cp:lastModifiedBy>Marcos López Sanz</cp:lastModifiedBy>
  <cp:revision>43</cp:revision>
  <dcterms:created xsi:type="dcterms:W3CDTF">2015-02-16T01:41:22Z</dcterms:created>
  <dcterms:modified xsi:type="dcterms:W3CDTF">2020-03-26T08:57:19Z</dcterms:modified>
</cp:coreProperties>
</file>