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10">
  <p:sldMasterIdLst>
    <p:sldMasterId id="2147483648" r:id="rId1"/>
    <p:sldMasterId id="2147483661" r:id="rId2"/>
  </p:sldMasterIdLst>
  <p:notesMasterIdLst>
    <p:notesMasterId r:id="rId66"/>
  </p:notesMasterIdLst>
  <p:handoutMasterIdLst>
    <p:handoutMasterId r:id="rId67"/>
  </p:handoutMasterIdLst>
  <p:sldIdLst>
    <p:sldId id="256" r:id="rId3"/>
    <p:sldId id="294" r:id="rId4"/>
    <p:sldId id="293" r:id="rId5"/>
    <p:sldId id="295" r:id="rId6"/>
    <p:sldId id="296" r:id="rId7"/>
    <p:sldId id="298" r:id="rId8"/>
    <p:sldId id="313" r:id="rId9"/>
    <p:sldId id="314" r:id="rId10"/>
    <p:sldId id="315" r:id="rId11"/>
    <p:sldId id="299" r:id="rId12"/>
    <p:sldId id="297" r:id="rId13"/>
    <p:sldId id="324" r:id="rId14"/>
    <p:sldId id="325" r:id="rId15"/>
    <p:sldId id="329" r:id="rId16"/>
    <p:sldId id="328" r:id="rId17"/>
    <p:sldId id="327" r:id="rId18"/>
    <p:sldId id="326" r:id="rId19"/>
    <p:sldId id="300" r:id="rId20"/>
    <p:sldId id="330" r:id="rId21"/>
    <p:sldId id="331" r:id="rId22"/>
    <p:sldId id="335" r:id="rId23"/>
    <p:sldId id="334" r:id="rId24"/>
    <p:sldId id="333" r:id="rId25"/>
    <p:sldId id="316" r:id="rId26"/>
    <p:sldId id="336" r:id="rId27"/>
    <p:sldId id="337" r:id="rId28"/>
    <p:sldId id="338" r:id="rId29"/>
    <p:sldId id="340" r:id="rId30"/>
    <p:sldId id="339" r:id="rId31"/>
    <p:sldId id="341" r:id="rId32"/>
    <p:sldId id="301" r:id="rId33"/>
    <p:sldId id="302" r:id="rId34"/>
    <p:sldId id="303" r:id="rId35"/>
    <p:sldId id="304" r:id="rId36"/>
    <p:sldId id="305" r:id="rId37"/>
    <p:sldId id="317" r:id="rId38"/>
    <p:sldId id="321" r:id="rId39"/>
    <p:sldId id="320" r:id="rId40"/>
    <p:sldId id="319" r:id="rId41"/>
    <p:sldId id="318" r:id="rId42"/>
    <p:sldId id="322" r:id="rId43"/>
    <p:sldId id="257" r:id="rId44"/>
    <p:sldId id="258" r:id="rId45"/>
    <p:sldId id="259" r:id="rId46"/>
    <p:sldId id="264" r:id="rId47"/>
    <p:sldId id="272" r:id="rId48"/>
    <p:sldId id="282" r:id="rId49"/>
    <p:sldId id="283" r:id="rId50"/>
    <p:sldId id="284" r:id="rId51"/>
    <p:sldId id="285" r:id="rId52"/>
    <p:sldId id="287" r:id="rId53"/>
    <p:sldId id="275" r:id="rId54"/>
    <p:sldId id="278" r:id="rId55"/>
    <p:sldId id="276" r:id="rId56"/>
    <p:sldId id="292" r:id="rId57"/>
    <p:sldId id="273" r:id="rId58"/>
    <p:sldId id="307" r:id="rId59"/>
    <p:sldId id="308" r:id="rId60"/>
    <p:sldId id="309" r:id="rId61"/>
    <p:sldId id="310" r:id="rId62"/>
    <p:sldId id="311" r:id="rId63"/>
    <p:sldId id="312" r:id="rId64"/>
    <p:sldId id="291" r:id="rId65"/>
  </p:sldIdLst>
  <p:sldSz cx="9144000" cy="6858000" type="screen4x3"/>
  <p:notesSz cx="7104063"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47" autoAdjust="0"/>
    <p:restoredTop sz="93357" autoAdjust="0"/>
  </p:normalViewPr>
  <p:slideViewPr>
    <p:cSldViewPr snapToGrid="0">
      <p:cViewPr varScale="1">
        <p:scale>
          <a:sx n="69" d="100"/>
          <a:sy n="69" d="100"/>
        </p:scale>
        <p:origin x="3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0A5744-1016-493F-924D-394D6143A445}" type="doc">
      <dgm:prSet loTypeId="urn:microsoft.com/office/officeart/2005/8/layout/pyramid1" loCatId="pyramid" qsTypeId="urn:microsoft.com/office/officeart/2005/8/quickstyle/simple3" qsCatId="simple" csTypeId="urn:microsoft.com/office/officeart/2005/8/colors/colorful5" csCatId="colorful" phldr="1"/>
      <dgm:spPr/>
    </dgm:pt>
    <dgm:pt modelId="{8F666DF3-E679-43D4-BDED-D19193B718AD}">
      <dgm:prSet phldrT="[Texto]"/>
      <dgm:spPr/>
      <dgm:t>
        <a:bodyPr/>
        <a:lstStyle/>
        <a:p>
          <a:r>
            <a:rPr lang="es-ES" b="1" dirty="0" smtClean="0"/>
            <a:t>MINERVA</a:t>
          </a:r>
          <a:endParaRPr lang="es-ES" b="1" dirty="0"/>
        </a:p>
      </dgm:t>
    </dgm:pt>
    <dgm:pt modelId="{11153726-4C22-469D-B37E-6F880E41F23B}" type="parTrans" cxnId="{65B91BAC-9BE3-40C9-B021-35274AC6313C}">
      <dgm:prSet/>
      <dgm:spPr/>
      <dgm:t>
        <a:bodyPr/>
        <a:lstStyle/>
        <a:p>
          <a:endParaRPr lang="es-ES" b="1"/>
        </a:p>
      </dgm:t>
    </dgm:pt>
    <dgm:pt modelId="{0932889B-9EB7-4287-8E69-A6AE02828BEA}" type="sibTrans" cxnId="{65B91BAC-9BE3-40C9-B021-35274AC6313C}">
      <dgm:prSet/>
      <dgm:spPr/>
      <dgm:t>
        <a:bodyPr/>
        <a:lstStyle/>
        <a:p>
          <a:endParaRPr lang="es-ES" b="1"/>
        </a:p>
      </dgm:t>
    </dgm:pt>
    <dgm:pt modelId="{27AD5950-CFFE-4012-89E8-6135CC3F6845}">
      <dgm:prSet phldrT="[Texto]"/>
      <dgm:spPr/>
      <dgm:t>
        <a:bodyPr/>
        <a:lstStyle/>
        <a:p>
          <a:r>
            <a:rPr lang="es-ES" b="1" dirty="0" smtClean="0"/>
            <a:t>Duelo</a:t>
          </a:r>
          <a:endParaRPr lang="es-ES" b="1" dirty="0"/>
        </a:p>
      </dgm:t>
    </dgm:pt>
    <dgm:pt modelId="{A8666789-EE47-4CB2-821A-73B7BA0D5708}" type="parTrans" cxnId="{54061D56-389C-4E8B-8B9E-37B22C1ECDC8}">
      <dgm:prSet/>
      <dgm:spPr/>
      <dgm:t>
        <a:bodyPr/>
        <a:lstStyle/>
        <a:p>
          <a:endParaRPr lang="es-ES" b="1"/>
        </a:p>
      </dgm:t>
    </dgm:pt>
    <dgm:pt modelId="{FA5D22E3-D804-4598-A4C2-055F37B79795}" type="sibTrans" cxnId="{54061D56-389C-4E8B-8B9E-37B22C1ECDC8}">
      <dgm:prSet/>
      <dgm:spPr/>
      <dgm:t>
        <a:bodyPr/>
        <a:lstStyle/>
        <a:p>
          <a:endParaRPr lang="es-ES" b="1"/>
        </a:p>
      </dgm:t>
    </dgm:pt>
    <dgm:pt modelId="{65693B05-14CB-4B4D-ADD4-D13CBE974776}">
      <dgm:prSet phldrT="[Texto]"/>
      <dgm:spPr/>
      <dgm:t>
        <a:bodyPr/>
        <a:lstStyle/>
        <a:p>
          <a:r>
            <a:rPr lang="es-ES" b="1" dirty="0" smtClean="0"/>
            <a:t>De Combate</a:t>
          </a:r>
          <a:endParaRPr lang="es-ES" b="1" dirty="0"/>
        </a:p>
      </dgm:t>
    </dgm:pt>
    <dgm:pt modelId="{CB41A134-8D11-4FA6-855E-FA0BFB03FBD3}" type="parTrans" cxnId="{C3AFC0C0-BCAD-4264-BDA8-ED010CB1E4A1}">
      <dgm:prSet/>
      <dgm:spPr/>
      <dgm:t>
        <a:bodyPr/>
        <a:lstStyle/>
        <a:p>
          <a:endParaRPr lang="es-ES" b="1"/>
        </a:p>
      </dgm:t>
    </dgm:pt>
    <dgm:pt modelId="{82C05651-F925-4225-940E-91281433352C}" type="sibTrans" cxnId="{C3AFC0C0-BCAD-4264-BDA8-ED010CB1E4A1}">
      <dgm:prSet/>
      <dgm:spPr/>
      <dgm:t>
        <a:bodyPr/>
        <a:lstStyle/>
        <a:p>
          <a:endParaRPr lang="es-ES" b="1"/>
        </a:p>
      </dgm:t>
    </dgm:pt>
    <dgm:pt modelId="{09D7171F-0C4D-4C09-8DB6-BC30C9063DEB}">
      <dgm:prSet phldrT="[Texto]"/>
      <dgm:spPr/>
      <dgm:t>
        <a:bodyPr/>
        <a:lstStyle/>
        <a:p>
          <a:r>
            <a:rPr lang="es-ES" b="1" dirty="0" smtClean="0"/>
            <a:t>Serious Games</a:t>
          </a:r>
          <a:endParaRPr lang="es-ES" b="1" dirty="0"/>
        </a:p>
      </dgm:t>
    </dgm:pt>
    <dgm:pt modelId="{DF04D680-3C4A-4AD1-A789-DD791AC1A81C}" type="parTrans" cxnId="{7D54E767-6041-409A-BAE6-22F08FC49E4F}">
      <dgm:prSet/>
      <dgm:spPr/>
      <dgm:t>
        <a:bodyPr/>
        <a:lstStyle/>
        <a:p>
          <a:endParaRPr lang="es-ES" b="1"/>
        </a:p>
      </dgm:t>
    </dgm:pt>
    <dgm:pt modelId="{EBBCAF28-416D-45D3-921F-F6C0DD84AF08}" type="sibTrans" cxnId="{7D54E767-6041-409A-BAE6-22F08FC49E4F}">
      <dgm:prSet/>
      <dgm:spPr/>
      <dgm:t>
        <a:bodyPr/>
        <a:lstStyle/>
        <a:p>
          <a:endParaRPr lang="es-ES" b="1"/>
        </a:p>
      </dgm:t>
    </dgm:pt>
    <dgm:pt modelId="{C166C6D6-2CF4-4B55-B689-C0539658CF31}">
      <dgm:prSet phldrT="[Texto]"/>
      <dgm:spPr/>
      <dgm:t>
        <a:bodyPr/>
        <a:lstStyle/>
        <a:p>
          <a:r>
            <a:rPr lang="es-ES" b="1" dirty="0" smtClean="0"/>
            <a:t>De Tiro</a:t>
          </a:r>
          <a:endParaRPr lang="es-ES" b="1" dirty="0"/>
        </a:p>
      </dgm:t>
    </dgm:pt>
    <dgm:pt modelId="{89F155F2-1B85-466D-977A-D92F70C35F3B}" type="parTrans" cxnId="{629E9750-8522-4FCF-B4BB-8C505B1910C3}">
      <dgm:prSet/>
      <dgm:spPr/>
      <dgm:t>
        <a:bodyPr/>
        <a:lstStyle/>
        <a:p>
          <a:endParaRPr lang="es-ES" b="1"/>
        </a:p>
      </dgm:t>
    </dgm:pt>
    <dgm:pt modelId="{05851A90-8CB6-4236-A9F0-EFAF2E231E6F}" type="sibTrans" cxnId="{629E9750-8522-4FCF-B4BB-8C505B1910C3}">
      <dgm:prSet/>
      <dgm:spPr/>
      <dgm:t>
        <a:bodyPr/>
        <a:lstStyle/>
        <a:p>
          <a:endParaRPr lang="es-ES" b="1"/>
        </a:p>
      </dgm:t>
    </dgm:pt>
    <dgm:pt modelId="{A9319A69-99C7-4B8C-A823-B16C0809354C}">
      <dgm:prSet phldrT="[Texto]"/>
      <dgm:spPr/>
      <dgm:t>
        <a:bodyPr/>
        <a:lstStyle/>
        <a:p>
          <a:r>
            <a:rPr lang="es-ES" b="1" dirty="0" smtClean="0"/>
            <a:t>Conducción-Tiro-Vuelo-Serious Games</a:t>
          </a:r>
          <a:endParaRPr lang="es-ES" b="1" dirty="0"/>
        </a:p>
      </dgm:t>
    </dgm:pt>
    <dgm:pt modelId="{F95D35D9-22DC-46F9-B820-AFD11A04DA86}" type="parTrans" cxnId="{6CA7F494-0895-4E94-B9FF-99F9847EC0C8}">
      <dgm:prSet/>
      <dgm:spPr/>
      <dgm:t>
        <a:bodyPr/>
        <a:lstStyle/>
        <a:p>
          <a:endParaRPr lang="es-ES" b="1"/>
        </a:p>
      </dgm:t>
    </dgm:pt>
    <dgm:pt modelId="{FC37C2E7-CED0-4798-A043-DD9D56891A2D}" type="sibTrans" cxnId="{6CA7F494-0895-4E94-B9FF-99F9847EC0C8}">
      <dgm:prSet/>
      <dgm:spPr/>
      <dgm:t>
        <a:bodyPr/>
        <a:lstStyle/>
        <a:p>
          <a:endParaRPr lang="es-ES" b="1"/>
        </a:p>
      </dgm:t>
    </dgm:pt>
    <dgm:pt modelId="{E12C8069-1F30-411A-AC45-C68E3CE5A41C}">
      <dgm:prSet phldrT="[Texto]"/>
      <dgm:spPr/>
      <dgm:t>
        <a:bodyPr/>
        <a:lstStyle/>
        <a:p>
          <a:r>
            <a:rPr lang="es-ES" b="1" dirty="0" smtClean="0"/>
            <a:t>Entrenadores</a:t>
          </a:r>
          <a:endParaRPr lang="es-ES" b="1" dirty="0"/>
        </a:p>
      </dgm:t>
    </dgm:pt>
    <dgm:pt modelId="{24188CE9-1044-4AC3-A5BB-A35AEF12966F}" type="parTrans" cxnId="{8EF37BAD-5111-4252-8E43-3C215E12B2C5}">
      <dgm:prSet/>
      <dgm:spPr/>
      <dgm:t>
        <a:bodyPr/>
        <a:lstStyle/>
        <a:p>
          <a:endParaRPr lang="es-ES" b="1"/>
        </a:p>
      </dgm:t>
    </dgm:pt>
    <dgm:pt modelId="{40244A4B-943E-4588-968B-62FC42F50388}" type="sibTrans" cxnId="{8EF37BAD-5111-4252-8E43-3C215E12B2C5}">
      <dgm:prSet/>
      <dgm:spPr/>
      <dgm:t>
        <a:bodyPr/>
        <a:lstStyle/>
        <a:p>
          <a:endParaRPr lang="es-ES" b="1"/>
        </a:p>
      </dgm:t>
    </dgm:pt>
    <dgm:pt modelId="{85904D1D-85D6-4C4F-A4A2-6E54E02F8A12}">
      <dgm:prSet phldrT="[Texto]"/>
      <dgm:spPr/>
      <dgm:t>
        <a:bodyPr/>
        <a:lstStyle/>
        <a:p>
          <a:r>
            <a:rPr lang="es-ES" b="1" dirty="0" smtClean="0"/>
            <a:t>Ayudas a la Enseñanza</a:t>
          </a:r>
          <a:endParaRPr lang="es-ES" b="1" dirty="0"/>
        </a:p>
      </dgm:t>
    </dgm:pt>
    <dgm:pt modelId="{BCBDD16E-0B92-4BED-B7F4-55C09A081A4E}" type="parTrans" cxnId="{CF386B6E-4C5A-482D-B82A-AEB48FFA0F04}">
      <dgm:prSet/>
      <dgm:spPr/>
      <dgm:t>
        <a:bodyPr/>
        <a:lstStyle/>
        <a:p>
          <a:endParaRPr lang="es-ES" b="1"/>
        </a:p>
      </dgm:t>
    </dgm:pt>
    <dgm:pt modelId="{950F621A-3342-4541-960B-1D8995893F98}" type="sibTrans" cxnId="{CF386B6E-4C5A-482D-B82A-AEB48FFA0F04}">
      <dgm:prSet/>
      <dgm:spPr/>
      <dgm:t>
        <a:bodyPr/>
        <a:lstStyle/>
        <a:p>
          <a:endParaRPr lang="es-ES" b="1"/>
        </a:p>
      </dgm:t>
    </dgm:pt>
    <dgm:pt modelId="{9CF47733-2511-484D-8D54-0F7565163F4F}" type="pres">
      <dgm:prSet presAssocID="{2D0A5744-1016-493F-924D-394D6143A445}" presName="Name0" presStyleCnt="0">
        <dgm:presLayoutVars>
          <dgm:dir/>
          <dgm:animLvl val="lvl"/>
          <dgm:resizeHandles val="exact"/>
        </dgm:presLayoutVars>
      </dgm:prSet>
      <dgm:spPr/>
    </dgm:pt>
    <dgm:pt modelId="{B8CF0357-60C5-4DC3-9D75-D27BA10AD70E}" type="pres">
      <dgm:prSet presAssocID="{8F666DF3-E679-43D4-BDED-D19193B718AD}" presName="Name8" presStyleCnt="0"/>
      <dgm:spPr/>
    </dgm:pt>
    <dgm:pt modelId="{3FAF0D36-0A26-41B3-AEE8-5FF049A6A25A}" type="pres">
      <dgm:prSet presAssocID="{8F666DF3-E679-43D4-BDED-D19193B718AD}" presName="level" presStyleLbl="node1" presStyleIdx="0" presStyleCnt="8">
        <dgm:presLayoutVars>
          <dgm:chMax val="1"/>
          <dgm:bulletEnabled val="1"/>
        </dgm:presLayoutVars>
      </dgm:prSet>
      <dgm:spPr/>
      <dgm:t>
        <a:bodyPr/>
        <a:lstStyle/>
        <a:p>
          <a:endParaRPr lang="es-ES"/>
        </a:p>
      </dgm:t>
    </dgm:pt>
    <dgm:pt modelId="{974BADD6-819C-444A-B4C3-9886E7FE82D6}" type="pres">
      <dgm:prSet presAssocID="{8F666DF3-E679-43D4-BDED-D19193B718AD}" presName="levelTx" presStyleLbl="revTx" presStyleIdx="0" presStyleCnt="0">
        <dgm:presLayoutVars>
          <dgm:chMax val="1"/>
          <dgm:bulletEnabled val="1"/>
        </dgm:presLayoutVars>
      </dgm:prSet>
      <dgm:spPr/>
      <dgm:t>
        <a:bodyPr/>
        <a:lstStyle/>
        <a:p>
          <a:endParaRPr lang="es-ES"/>
        </a:p>
      </dgm:t>
    </dgm:pt>
    <dgm:pt modelId="{8B668BC6-13A0-4ACE-8D1F-93F56FE74808}" type="pres">
      <dgm:prSet presAssocID="{09D7171F-0C4D-4C09-8DB6-BC30C9063DEB}" presName="Name8" presStyleCnt="0"/>
      <dgm:spPr/>
    </dgm:pt>
    <dgm:pt modelId="{0254F411-1BE8-4007-92FF-9381FE4E630B}" type="pres">
      <dgm:prSet presAssocID="{09D7171F-0C4D-4C09-8DB6-BC30C9063DEB}" presName="level" presStyleLbl="node1" presStyleIdx="1" presStyleCnt="8">
        <dgm:presLayoutVars>
          <dgm:chMax val="1"/>
          <dgm:bulletEnabled val="1"/>
        </dgm:presLayoutVars>
      </dgm:prSet>
      <dgm:spPr/>
      <dgm:t>
        <a:bodyPr/>
        <a:lstStyle/>
        <a:p>
          <a:endParaRPr lang="es-ES"/>
        </a:p>
      </dgm:t>
    </dgm:pt>
    <dgm:pt modelId="{FCE2F3F3-851F-40D2-BEED-FDAD0D2BE348}" type="pres">
      <dgm:prSet presAssocID="{09D7171F-0C4D-4C09-8DB6-BC30C9063DEB}" presName="levelTx" presStyleLbl="revTx" presStyleIdx="0" presStyleCnt="0">
        <dgm:presLayoutVars>
          <dgm:chMax val="1"/>
          <dgm:bulletEnabled val="1"/>
        </dgm:presLayoutVars>
      </dgm:prSet>
      <dgm:spPr/>
      <dgm:t>
        <a:bodyPr/>
        <a:lstStyle/>
        <a:p>
          <a:endParaRPr lang="es-ES"/>
        </a:p>
      </dgm:t>
    </dgm:pt>
    <dgm:pt modelId="{53B29B49-3FCE-4F49-B543-D424333E6CB1}" type="pres">
      <dgm:prSet presAssocID="{27AD5950-CFFE-4012-89E8-6135CC3F6845}" presName="Name8" presStyleCnt="0"/>
      <dgm:spPr/>
    </dgm:pt>
    <dgm:pt modelId="{4F52EFE5-5B02-4373-A0B5-FC2327D6C884}" type="pres">
      <dgm:prSet presAssocID="{27AD5950-CFFE-4012-89E8-6135CC3F6845}" presName="level" presStyleLbl="node1" presStyleIdx="2" presStyleCnt="8">
        <dgm:presLayoutVars>
          <dgm:chMax val="1"/>
          <dgm:bulletEnabled val="1"/>
        </dgm:presLayoutVars>
      </dgm:prSet>
      <dgm:spPr/>
      <dgm:t>
        <a:bodyPr/>
        <a:lstStyle/>
        <a:p>
          <a:endParaRPr lang="es-ES"/>
        </a:p>
      </dgm:t>
    </dgm:pt>
    <dgm:pt modelId="{BBAC3074-FBFA-4BF3-9A97-B657AD7E4AEF}" type="pres">
      <dgm:prSet presAssocID="{27AD5950-CFFE-4012-89E8-6135CC3F6845}" presName="levelTx" presStyleLbl="revTx" presStyleIdx="0" presStyleCnt="0">
        <dgm:presLayoutVars>
          <dgm:chMax val="1"/>
          <dgm:bulletEnabled val="1"/>
        </dgm:presLayoutVars>
      </dgm:prSet>
      <dgm:spPr/>
      <dgm:t>
        <a:bodyPr/>
        <a:lstStyle/>
        <a:p>
          <a:endParaRPr lang="es-ES"/>
        </a:p>
      </dgm:t>
    </dgm:pt>
    <dgm:pt modelId="{0CF05448-905D-4640-A088-386E461BE007}" type="pres">
      <dgm:prSet presAssocID="{65693B05-14CB-4B4D-ADD4-D13CBE974776}" presName="Name8" presStyleCnt="0"/>
      <dgm:spPr/>
    </dgm:pt>
    <dgm:pt modelId="{ACAD0810-A620-4397-AA1B-F60695F73F85}" type="pres">
      <dgm:prSet presAssocID="{65693B05-14CB-4B4D-ADD4-D13CBE974776}" presName="level" presStyleLbl="node1" presStyleIdx="3" presStyleCnt="8">
        <dgm:presLayoutVars>
          <dgm:chMax val="1"/>
          <dgm:bulletEnabled val="1"/>
        </dgm:presLayoutVars>
      </dgm:prSet>
      <dgm:spPr/>
      <dgm:t>
        <a:bodyPr/>
        <a:lstStyle/>
        <a:p>
          <a:endParaRPr lang="es-ES"/>
        </a:p>
      </dgm:t>
    </dgm:pt>
    <dgm:pt modelId="{1FFD653E-3B9B-4764-85EB-67E43967AC07}" type="pres">
      <dgm:prSet presAssocID="{65693B05-14CB-4B4D-ADD4-D13CBE974776}" presName="levelTx" presStyleLbl="revTx" presStyleIdx="0" presStyleCnt="0">
        <dgm:presLayoutVars>
          <dgm:chMax val="1"/>
          <dgm:bulletEnabled val="1"/>
        </dgm:presLayoutVars>
      </dgm:prSet>
      <dgm:spPr/>
      <dgm:t>
        <a:bodyPr/>
        <a:lstStyle/>
        <a:p>
          <a:endParaRPr lang="es-ES"/>
        </a:p>
      </dgm:t>
    </dgm:pt>
    <dgm:pt modelId="{D98485F2-BA2D-4719-A29B-FD3E32D8413E}" type="pres">
      <dgm:prSet presAssocID="{C166C6D6-2CF4-4B55-B689-C0539658CF31}" presName="Name8" presStyleCnt="0"/>
      <dgm:spPr/>
    </dgm:pt>
    <dgm:pt modelId="{9931E711-5F1F-48BF-A73D-7BDFDCF93D62}" type="pres">
      <dgm:prSet presAssocID="{C166C6D6-2CF4-4B55-B689-C0539658CF31}" presName="level" presStyleLbl="node1" presStyleIdx="4" presStyleCnt="8">
        <dgm:presLayoutVars>
          <dgm:chMax val="1"/>
          <dgm:bulletEnabled val="1"/>
        </dgm:presLayoutVars>
      </dgm:prSet>
      <dgm:spPr/>
      <dgm:t>
        <a:bodyPr/>
        <a:lstStyle/>
        <a:p>
          <a:endParaRPr lang="es-ES"/>
        </a:p>
      </dgm:t>
    </dgm:pt>
    <dgm:pt modelId="{97593157-35A2-4AED-949E-CF05728CA0C4}" type="pres">
      <dgm:prSet presAssocID="{C166C6D6-2CF4-4B55-B689-C0539658CF31}" presName="levelTx" presStyleLbl="revTx" presStyleIdx="0" presStyleCnt="0">
        <dgm:presLayoutVars>
          <dgm:chMax val="1"/>
          <dgm:bulletEnabled val="1"/>
        </dgm:presLayoutVars>
      </dgm:prSet>
      <dgm:spPr/>
      <dgm:t>
        <a:bodyPr/>
        <a:lstStyle/>
        <a:p>
          <a:endParaRPr lang="es-ES"/>
        </a:p>
      </dgm:t>
    </dgm:pt>
    <dgm:pt modelId="{627C6FE3-E61E-4B9B-A732-295F6A76BEAD}" type="pres">
      <dgm:prSet presAssocID="{A9319A69-99C7-4B8C-A823-B16C0809354C}" presName="Name8" presStyleCnt="0"/>
      <dgm:spPr/>
    </dgm:pt>
    <dgm:pt modelId="{EA3B3303-68A9-4DCB-A88C-4DF821067808}" type="pres">
      <dgm:prSet presAssocID="{A9319A69-99C7-4B8C-A823-B16C0809354C}" presName="level" presStyleLbl="node1" presStyleIdx="5" presStyleCnt="8">
        <dgm:presLayoutVars>
          <dgm:chMax val="1"/>
          <dgm:bulletEnabled val="1"/>
        </dgm:presLayoutVars>
      </dgm:prSet>
      <dgm:spPr/>
      <dgm:t>
        <a:bodyPr/>
        <a:lstStyle/>
        <a:p>
          <a:endParaRPr lang="es-ES"/>
        </a:p>
      </dgm:t>
    </dgm:pt>
    <dgm:pt modelId="{F2EF50F0-CAC8-44F2-A92D-DFBA55A4C4CF}" type="pres">
      <dgm:prSet presAssocID="{A9319A69-99C7-4B8C-A823-B16C0809354C}" presName="levelTx" presStyleLbl="revTx" presStyleIdx="0" presStyleCnt="0">
        <dgm:presLayoutVars>
          <dgm:chMax val="1"/>
          <dgm:bulletEnabled val="1"/>
        </dgm:presLayoutVars>
      </dgm:prSet>
      <dgm:spPr/>
      <dgm:t>
        <a:bodyPr/>
        <a:lstStyle/>
        <a:p>
          <a:endParaRPr lang="es-ES"/>
        </a:p>
      </dgm:t>
    </dgm:pt>
    <dgm:pt modelId="{B23B5A15-5CCA-4D7C-AA8F-CF0BF169697D}" type="pres">
      <dgm:prSet presAssocID="{E12C8069-1F30-411A-AC45-C68E3CE5A41C}" presName="Name8" presStyleCnt="0"/>
      <dgm:spPr/>
    </dgm:pt>
    <dgm:pt modelId="{EFF10D40-DF28-4CFC-8A4E-FCDE1BE16228}" type="pres">
      <dgm:prSet presAssocID="{E12C8069-1F30-411A-AC45-C68E3CE5A41C}" presName="level" presStyleLbl="node1" presStyleIdx="6" presStyleCnt="8">
        <dgm:presLayoutVars>
          <dgm:chMax val="1"/>
          <dgm:bulletEnabled val="1"/>
        </dgm:presLayoutVars>
      </dgm:prSet>
      <dgm:spPr/>
      <dgm:t>
        <a:bodyPr/>
        <a:lstStyle/>
        <a:p>
          <a:endParaRPr lang="es-ES"/>
        </a:p>
      </dgm:t>
    </dgm:pt>
    <dgm:pt modelId="{EB7FA81D-0C9B-43B8-9132-96E4BBCC62BB}" type="pres">
      <dgm:prSet presAssocID="{E12C8069-1F30-411A-AC45-C68E3CE5A41C}" presName="levelTx" presStyleLbl="revTx" presStyleIdx="0" presStyleCnt="0">
        <dgm:presLayoutVars>
          <dgm:chMax val="1"/>
          <dgm:bulletEnabled val="1"/>
        </dgm:presLayoutVars>
      </dgm:prSet>
      <dgm:spPr/>
      <dgm:t>
        <a:bodyPr/>
        <a:lstStyle/>
        <a:p>
          <a:endParaRPr lang="es-ES"/>
        </a:p>
      </dgm:t>
    </dgm:pt>
    <dgm:pt modelId="{E3E1688D-A63A-4096-BF74-A01641C14EDE}" type="pres">
      <dgm:prSet presAssocID="{85904D1D-85D6-4C4F-A4A2-6E54E02F8A12}" presName="Name8" presStyleCnt="0"/>
      <dgm:spPr/>
    </dgm:pt>
    <dgm:pt modelId="{D98B980C-ECFE-4F5A-B6C5-BE6FBE109815}" type="pres">
      <dgm:prSet presAssocID="{85904D1D-85D6-4C4F-A4A2-6E54E02F8A12}" presName="level" presStyleLbl="node1" presStyleIdx="7" presStyleCnt="8">
        <dgm:presLayoutVars>
          <dgm:chMax val="1"/>
          <dgm:bulletEnabled val="1"/>
        </dgm:presLayoutVars>
      </dgm:prSet>
      <dgm:spPr/>
      <dgm:t>
        <a:bodyPr/>
        <a:lstStyle/>
        <a:p>
          <a:endParaRPr lang="es-ES"/>
        </a:p>
      </dgm:t>
    </dgm:pt>
    <dgm:pt modelId="{2C444F1E-C0ED-41D9-B44B-6F1369CDBD0E}" type="pres">
      <dgm:prSet presAssocID="{85904D1D-85D6-4C4F-A4A2-6E54E02F8A12}" presName="levelTx" presStyleLbl="revTx" presStyleIdx="0" presStyleCnt="0">
        <dgm:presLayoutVars>
          <dgm:chMax val="1"/>
          <dgm:bulletEnabled val="1"/>
        </dgm:presLayoutVars>
      </dgm:prSet>
      <dgm:spPr/>
      <dgm:t>
        <a:bodyPr/>
        <a:lstStyle/>
        <a:p>
          <a:endParaRPr lang="es-ES"/>
        </a:p>
      </dgm:t>
    </dgm:pt>
  </dgm:ptLst>
  <dgm:cxnLst>
    <dgm:cxn modelId="{3B5CC623-1E82-457D-BB0F-81C614493EA5}" type="presOf" srcId="{09D7171F-0C4D-4C09-8DB6-BC30C9063DEB}" destId="{FCE2F3F3-851F-40D2-BEED-FDAD0D2BE348}" srcOrd="1" destOrd="0" presId="urn:microsoft.com/office/officeart/2005/8/layout/pyramid1"/>
    <dgm:cxn modelId="{8EF37BAD-5111-4252-8E43-3C215E12B2C5}" srcId="{2D0A5744-1016-493F-924D-394D6143A445}" destId="{E12C8069-1F30-411A-AC45-C68E3CE5A41C}" srcOrd="6" destOrd="0" parTransId="{24188CE9-1044-4AC3-A5BB-A35AEF12966F}" sibTransId="{40244A4B-943E-4588-968B-62FC42F50388}"/>
    <dgm:cxn modelId="{BA35F7C0-5A88-4367-9FA8-742D53798B5A}" type="presOf" srcId="{09D7171F-0C4D-4C09-8DB6-BC30C9063DEB}" destId="{0254F411-1BE8-4007-92FF-9381FE4E630B}" srcOrd="0" destOrd="0" presId="urn:microsoft.com/office/officeart/2005/8/layout/pyramid1"/>
    <dgm:cxn modelId="{63737C19-8CEE-450D-AB3E-FE8C5E697386}" type="presOf" srcId="{85904D1D-85D6-4C4F-A4A2-6E54E02F8A12}" destId="{2C444F1E-C0ED-41D9-B44B-6F1369CDBD0E}" srcOrd="1" destOrd="0" presId="urn:microsoft.com/office/officeart/2005/8/layout/pyramid1"/>
    <dgm:cxn modelId="{65B91BAC-9BE3-40C9-B021-35274AC6313C}" srcId="{2D0A5744-1016-493F-924D-394D6143A445}" destId="{8F666DF3-E679-43D4-BDED-D19193B718AD}" srcOrd="0" destOrd="0" parTransId="{11153726-4C22-469D-B37E-6F880E41F23B}" sibTransId="{0932889B-9EB7-4287-8E69-A6AE02828BEA}"/>
    <dgm:cxn modelId="{474C9094-5A9D-4852-A949-1C5385214C92}" type="presOf" srcId="{85904D1D-85D6-4C4F-A4A2-6E54E02F8A12}" destId="{D98B980C-ECFE-4F5A-B6C5-BE6FBE109815}" srcOrd="0" destOrd="0" presId="urn:microsoft.com/office/officeart/2005/8/layout/pyramid1"/>
    <dgm:cxn modelId="{CF386B6E-4C5A-482D-B82A-AEB48FFA0F04}" srcId="{2D0A5744-1016-493F-924D-394D6143A445}" destId="{85904D1D-85D6-4C4F-A4A2-6E54E02F8A12}" srcOrd="7" destOrd="0" parTransId="{BCBDD16E-0B92-4BED-B7F4-55C09A081A4E}" sibTransId="{950F621A-3342-4541-960B-1D8995893F98}"/>
    <dgm:cxn modelId="{D6B75A70-6A27-48AA-A837-CDEA848E5587}" type="presOf" srcId="{A9319A69-99C7-4B8C-A823-B16C0809354C}" destId="{EA3B3303-68A9-4DCB-A88C-4DF821067808}" srcOrd="0" destOrd="0" presId="urn:microsoft.com/office/officeart/2005/8/layout/pyramid1"/>
    <dgm:cxn modelId="{48ADD746-2E0C-4690-A8B8-8BD6DD322D18}" type="presOf" srcId="{8F666DF3-E679-43D4-BDED-D19193B718AD}" destId="{3FAF0D36-0A26-41B3-AEE8-5FF049A6A25A}" srcOrd="0" destOrd="0" presId="urn:microsoft.com/office/officeart/2005/8/layout/pyramid1"/>
    <dgm:cxn modelId="{67B563D8-9C2A-44E5-9CAD-1F461DCA9B6D}" type="presOf" srcId="{E12C8069-1F30-411A-AC45-C68E3CE5A41C}" destId="{EFF10D40-DF28-4CFC-8A4E-FCDE1BE16228}" srcOrd="0" destOrd="0" presId="urn:microsoft.com/office/officeart/2005/8/layout/pyramid1"/>
    <dgm:cxn modelId="{62853B94-7CBC-40C7-B1E0-3E74BD8459F3}" type="presOf" srcId="{C166C6D6-2CF4-4B55-B689-C0539658CF31}" destId="{97593157-35A2-4AED-949E-CF05728CA0C4}" srcOrd="1" destOrd="0" presId="urn:microsoft.com/office/officeart/2005/8/layout/pyramid1"/>
    <dgm:cxn modelId="{F95E0FC3-F7EE-4C0E-B3F6-0F247AEB220C}" type="presOf" srcId="{8F666DF3-E679-43D4-BDED-D19193B718AD}" destId="{974BADD6-819C-444A-B4C3-9886E7FE82D6}" srcOrd="1" destOrd="0" presId="urn:microsoft.com/office/officeart/2005/8/layout/pyramid1"/>
    <dgm:cxn modelId="{6CA7F494-0895-4E94-B9FF-99F9847EC0C8}" srcId="{2D0A5744-1016-493F-924D-394D6143A445}" destId="{A9319A69-99C7-4B8C-A823-B16C0809354C}" srcOrd="5" destOrd="0" parTransId="{F95D35D9-22DC-46F9-B820-AFD11A04DA86}" sibTransId="{FC37C2E7-CED0-4798-A043-DD9D56891A2D}"/>
    <dgm:cxn modelId="{7D54E767-6041-409A-BAE6-22F08FC49E4F}" srcId="{2D0A5744-1016-493F-924D-394D6143A445}" destId="{09D7171F-0C4D-4C09-8DB6-BC30C9063DEB}" srcOrd="1" destOrd="0" parTransId="{DF04D680-3C4A-4AD1-A789-DD791AC1A81C}" sibTransId="{EBBCAF28-416D-45D3-921F-F6C0DD84AF08}"/>
    <dgm:cxn modelId="{54061D56-389C-4E8B-8B9E-37B22C1ECDC8}" srcId="{2D0A5744-1016-493F-924D-394D6143A445}" destId="{27AD5950-CFFE-4012-89E8-6135CC3F6845}" srcOrd="2" destOrd="0" parTransId="{A8666789-EE47-4CB2-821A-73B7BA0D5708}" sibTransId="{FA5D22E3-D804-4598-A4C2-055F37B79795}"/>
    <dgm:cxn modelId="{C3AFC0C0-BCAD-4264-BDA8-ED010CB1E4A1}" srcId="{2D0A5744-1016-493F-924D-394D6143A445}" destId="{65693B05-14CB-4B4D-ADD4-D13CBE974776}" srcOrd="3" destOrd="0" parTransId="{CB41A134-8D11-4FA6-855E-FA0BFB03FBD3}" sibTransId="{82C05651-F925-4225-940E-91281433352C}"/>
    <dgm:cxn modelId="{B033DCEC-0B8A-4E3D-AE73-9F97D37BE36B}" type="presOf" srcId="{C166C6D6-2CF4-4B55-B689-C0539658CF31}" destId="{9931E711-5F1F-48BF-A73D-7BDFDCF93D62}" srcOrd="0" destOrd="0" presId="urn:microsoft.com/office/officeart/2005/8/layout/pyramid1"/>
    <dgm:cxn modelId="{BD3B8B13-1E96-4019-BD8F-79F58E4B481E}" type="presOf" srcId="{A9319A69-99C7-4B8C-A823-B16C0809354C}" destId="{F2EF50F0-CAC8-44F2-A92D-DFBA55A4C4CF}" srcOrd="1" destOrd="0" presId="urn:microsoft.com/office/officeart/2005/8/layout/pyramid1"/>
    <dgm:cxn modelId="{87E7A5C1-468F-4B14-98B3-8A7955B0112D}" type="presOf" srcId="{2D0A5744-1016-493F-924D-394D6143A445}" destId="{9CF47733-2511-484D-8D54-0F7565163F4F}" srcOrd="0" destOrd="0" presId="urn:microsoft.com/office/officeart/2005/8/layout/pyramid1"/>
    <dgm:cxn modelId="{C71BF942-8B44-4800-9931-10B500AC159C}" type="presOf" srcId="{65693B05-14CB-4B4D-ADD4-D13CBE974776}" destId="{ACAD0810-A620-4397-AA1B-F60695F73F85}" srcOrd="0" destOrd="0" presId="urn:microsoft.com/office/officeart/2005/8/layout/pyramid1"/>
    <dgm:cxn modelId="{0C07F5F1-3459-4D29-9ED3-7B33CF07A17F}" type="presOf" srcId="{27AD5950-CFFE-4012-89E8-6135CC3F6845}" destId="{4F52EFE5-5B02-4373-A0B5-FC2327D6C884}" srcOrd="0" destOrd="0" presId="urn:microsoft.com/office/officeart/2005/8/layout/pyramid1"/>
    <dgm:cxn modelId="{994BC22F-CB2C-42B4-91AE-D85001746F4F}" type="presOf" srcId="{27AD5950-CFFE-4012-89E8-6135CC3F6845}" destId="{BBAC3074-FBFA-4BF3-9A97-B657AD7E4AEF}" srcOrd="1" destOrd="0" presId="urn:microsoft.com/office/officeart/2005/8/layout/pyramid1"/>
    <dgm:cxn modelId="{0EE18F3F-F116-4B80-A105-5E0D3E84D6DC}" type="presOf" srcId="{E12C8069-1F30-411A-AC45-C68E3CE5A41C}" destId="{EB7FA81D-0C9B-43B8-9132-96E4BBCC62BB}" srcOrd="1" destOrd="0" presId="urn:microsoft.com/office/officeart/2005/8/layout/pyramid1"/>
    <dgm:cxn modelId="{90A3F3FB-8064-4B15-9A42-7CD7F4581431}" type="presOf" srcId="{65693B05-14CB-4B4D-ADD4-D13CBE974776}" destId="{1FFD653E-3B9B-4764-85EB-67E43967AC07}" srcOrd="1" destOrd="0" presId="urn:microsoft.com/office/officeart/2005/8/layout/pyramid1"/>
    <dgm:cxn modelId="{629E9750-8522-4FCF-B4BB-8C505B1910C3}" srcId="{2D0A5744-1016-493F-924D-394D6143A445}" destId="{C166C6D6-2CF4-4B55-B689-C0539658CF31}" srcOrd="4" destOrd="0" parTransId="{89F155F2-1B85-466D-977A-D92F70C35F3B}" sibTransId="{05851A90-8CB6-4236-A9F0-EFAF2E231E6F}"/>
    <dgm:cxn modelId="{90EB5B5A-3499-45C1-A88E-C56501059751}" type="presParOf" srcId="{9CF47733-2511-484D-8D54-0F7565163F4F}" destId="{B8CF0357-60C5-4DC3-9D75-D27BA10AD70E}" srcOrd="0" destOrd="0" presId="urn:microsoft.com/office/officeart/2005/8/layout/pyramid1"/>
    <dgm:cxn modelId="{DA472553-CFED-4AC4-A423-396F2C878376}" type="presParOf" srcId="{B8CF0357-60C5-4DC3-9D75-D27BA10AD70E}" destId="{3FAF0D36-0A26-41B3-AEE8-5FF049A6A25A}" srcOrd="0" destOrd="0" presId="urn:microsoft.com/office/officeart/2005/8/layout/pyramid1"/>
    <dgm:cxn modelId="{C0A76131-FCD0-4854-9FC0-73809A088F48}" type="presParOf" srcId="{B8CF0357-60C5-4DC3-9D75-D27BA10AD70E}" destId="{974BADD6-819C-444A-B4C3-9886E7FE82D6}" srcOrd="1" destOrd="0" presId="urn:microsoft.com/office/officeart/2005/8/layout/pyramid1"/>
    <dgm:cxn modelId="{ABB207E5-8C8D-46D7-8092-3BB5EA7801E6}" type="presParOf" srcId="{9CF47733-2511-484D-8D54-0F7565163F4F}" destId="{8B668BC6-13A0-4ACE-8D1F-93F56FE74808}" srcOrd="1" destOrd="0" presId="urn:microsoft.com/office/officeart/2005/8/layout/pyramid1"/>
    <dgm:cxn modelId="{4FF13C70-E095-4ED4-8008-3838E514BBBB}" type="presParOf" srcId="{8B668BC6-13A0-4ACE-8D1F-93F56FE74808}" destId="{0254F411-1BE8-4007-92FF-9381FE4E630B}" srcOrd="0" destOrd="0" presId="urn:microsoft.com/office/officeart/2005/8/layout/pyramid1"/>
    <dgm:cxn modelId="{1E2C53C2-03B6-4E56-94D6-59763EDC1B84}" type="presParOf" srcId="{8B668BC6-13A0-4ACE-8D1F-93F56FE74808}" destId="{FCE2F3F3-851F-40D2-BEED-FDAD0D2BE348}" srcOrd="1" destOrd="0" presId="urn:microsoft.com/office/officeart/2005/8/layout/pyramid1"/>
    <dgm:cxn modelId="{237CB2BB-6C5B-4ED0-A533-74E8029991DD}" type="presParOf" srcId="{9CF47733-2511-484D-8D54-0F7565163F4F}" destId="{53B29B49-3FCE-4F49-B543-D424333E6CB1}" srcOrd="2" destOrd="0" presId="urn:microsoft.com/office/officeart/2005/8/layout/pyramid1"/>
    <dgm:cxn modelId="{910C8303-EB9D-424F-B46A-3C3921CD268B}" type="presParOf" srcId="{53B29B49-3FCE-4F49-B543-D424333E6CB1}" destId="{4F52EFE5-5B02-4373-A0B5-FC2327D6C884}" srcOrd="0" destOrd="0" presId="urn:microsoft.com/office/officeart/2005/8/layout/pyramid1"/>
    <dgm:cxn modelId="{ABEAAFA2-6A5A-46E6-A3DA-B180CEED6B4B}" type="presParOf" srcId="{53B29B49-3FCE-4F49-B543-D424333E6CB1}" destId="{BBAC3074-FBFA-4BF3-9A97-B657AD7E4AEF}" srcOrd="1" destOrd="0" presId="urn:microsoft.com/office/officeart/2005/8/layout/pyramid1"/>
    <dgm:cxn modelId="{CA5575E5-C741-4F38-B050-ECA7B7822829}" type="presParOf" srcId="{9CF47733-2511-484D-8D54-0F7565163F4F}" destId="{0CF05448-905D-4640-A088-386E461BE007}" srcOrd="3" destOrd="0" presId="urn:microsoft.com/office/officeart/2005/8/layout/pyramid1"/>
    <dgm:cxn modelId="{28BFDB63-6E57-40D1-9B86-0AB12B05A29E}" type="presParOf" srcId="{0CF05448-905D-4640-A088-386E461BE007}" destId="{ACAD0810-A620-4397-AA1B-F60695F73F85}" srcOrd="0" destOrd="0" presId="urn:microsoft.com/office/officeart/2005/8/layout/pyramid1"/>
    <dgm:cxn modelId="{1F1A4A07-4046-400A-B744-53B67D9753A1}" type="presParOf" srcId="{0CF05448-905D-4640-A088-386E461BE007}" destId="{1FFD653E-3B9B-4764-85EB-67E43967AC07}" srcOrd="1" destOrd="0" presId="urn:microsoft.com/office/officeart/2005/8/layout/pyramid1"/>
    <dgm:cxn modelId="{8E90EC98-E7FD-4A19-981D-D0FDA91F6120}" type="presParOf" srcId="{9CF47733-2511-484D-8D54-0F7565163F4F}" destId="{D98485F2-BA2D-4719-A29B-FD3E32D8413E}" srcOrd="4" destOrd="0" presId="urn:microsoft.com/office/officeart/2005/8/layout/pyramid1"/>
    <dgm:cxn modelId="{8DB27984-119C-459E-BAD2-543AED33942B}" type="presParOf" srcId="{D98485F2-BA2D-4719-A29B-FD3E32D8413E}" destId="{9931E711-5F1F-48BF-A73D-7BDFDCF93D62}" srcOrd="0" destOrd="0" presId="urn:microsoft.com/office/officeart/2005/8/layout/pyramid1"/>
    <dgm:cxn modelId="{2FD141BD-C351-4EC6-BD36-4DB81AE60A65}" type="presParOf" srcId="{D98485F2-BA2D-4719-A29B-FD3E32D8413E}" destId="{97593157-35A2-4AED-949E-CF05728CA0C4}" srcOrd="1" destOrd="0" presId="urn:microsoft.com/office/officeart/2005/8/layout/pyramid1"/>
    <dgm:cxn modelId="{30F33BB9-F24C-47BD-8294-D5467CD9524C}" type="presParOf" srcId="{9CF47733-2511-484D-8D54-0F7565163F4F}" destId="{627C6FE3-E61E-4B9B-A732-295F6A76BEAD}" srcOrd="5" destOrd="0" presId="urn:microsoft.com/office/officeart/2005/8/layout/pyramid1"/>
    <dgm:cxn modelId="{83459FC9-E01F-489D-B924-5C5F7E4A1857}" type="presParOf" srcId="{627C6FE3-E61E-4B9B-A732-295F6A76BEAD}" destId="{EA3B3303-68A9-4DCB-A88C-4DF821067808}" srcOrd="0" destOrd="0" presId="urn:microsoft.com/office/officeart/2005/8/layout/pyramid1"/>
    <dgm:cxn modelId="{7649F9A9-E7E5-4B61-A518-3DEBAADB7C37}" type="presParOf" srcId="{627C6FE3-E61E-4B9B-A732-295F6A76BEAD}" destId="{F2EF50F0-CAC8-44F2-A92D-DFBA55A4C4CF}" srcOrd="1" destOrd="0" presId="urn:microsoft.com/office/officeart/2005/8/layout/pyramid1"/>
    <dgm:cxn modelId="{06B40DE3-99C8-4D48-B791-EF7DDC59CAB0}" type="presParOf" srcId="{9CF47733-2511-484D-8D54-0F7565163F4F}" destId="{B23B5A15-5CCA-4D7C-AA8F-CF0BF169697D}" srcOrd="6" destOrd="0" presId="urn:microsoft.com/office/officeart/2005/8/layout/pyramid1"/>
    <dgm:cxn modelId="{32F8F63A-FC51-404C-867B-CF8583AF9F6C}" type="presParOf" srcId="{B23B5A15-5CCA-4D7C-AA8F-CF0BF169697D}" destId="{EFF10D40-DF28-4CFC-8A4E-FCDE1BE16228}" srcOrd="0" destOrd="0" presId="urn:microsoft.com/office/officeart/2005/8/layout/pyramid1"/>
    <dgm:cxn modelId="{5F5C32F7-7276-4BFE-A28B-C5355F34B3CC}" type="presParOf" srcId="{B23B5A15-5CCA-4D7C-AA8F-CF0BF169697D}" destId="{EB7FA81D-0C9B-43B8-9132-96E4BBCC62BB}" srcOrd="1" destOrd="0" presId="urn:microsoft.com/office/officeart/2005/8/layout/pyramid1"/>
    <dgm:cxn modelId="{6DA4F74B-2E97-4E9B-91DE-7D99C024EB09}" type="presParOf" srcId="{9CF47733-2511-484D-8D54-0F7565163F4F}" destId="{E3E1688D-A63A-4096-BF74-A01641C14EDE}" srcOrd="7" destOrd="0" presId="urn:microsoft.com/office/officeart/2005/8/layout/pyramid1"/>
    <dgm:cxn modelId="{D01AAC70-C1F3-40F0-B5E8-3635EF48D749}" type="presParOf" srcId="{E3E1688D-A63A-4096-BF74-A01641C14EDE}" destId="{D98B980C-ECFE-4F5A-B6C5-BE6FBE109815}" srcOrd="0" destOrd="0" presId="urn:microsoft.com/office/officeart/2005/8/layout/pyramid1"/>
    <dgm:cxn modelId="{98361133-E064-42E3-A449-4FE104C80AD8}" type="presParOf" srcId="{E3E1688D-A63A-4096-BF74-A01641C14EDE}" destId="{2C444F1E-C0ED-41D9-B44B-6F1369CDBD0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898F0A-F610-4EFF-96DC-6508D185554E}"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s-ES"/>
        </a:p>
      </dgm:t>
    </dgm:pt>
    <dgm:pt modelId="{3DAE0D18-0739-40B9-BAAC-4D23FEC3F029}">
      <dgm:prSet phldrT="[Texto]"/>
      <dgm:spPr>
        <a:solidFill>
          <a:schemeClr val="tx1"/>
        </a:solidFill>
      </dgm:spPr>
      <dgm:t>
        <a:bodyPr/>
        <a:lstStyle/>
        <a:p>
          <a:r>
            <a:rPr lang="es-ES" b="1" dirty="0" smtClean="0">
              <a:solidFill>
                <a:schemeClr val="bg1"/>
              </a:solidFill>
            </a:rPr>
            <a:t>MINERVA</a:t>
          </a:r>
          <a:endParaRPr lang="es-ES" b="1" dirty="0">
            <a:solidFill>
              <a:schemeClr val="bg1"/>
            </a:solidFill>
          </a:endParaRPr>
        </a:p>
      </dgm:t>
    </dgm:pt>
    <dgm:pt modelId="{5773BDA3-8818-4E4C-AC6F-C8A4D54418E8}" type="parTrans" cxnId="{45DF7E22-8617-4493-A4A7-C61F00DFD011}">
      <dgm:prSet/>
      <dgm:spPr/>
      <dgm:t>
        <a:bodyPr/>
        <a:lstStyle/>
        <a:p>
          <a:endParaRPr lang="es-ES"/>
        </a:p>
      </dgm:t>
    </dgm:pt>
    <dgm:pt modelId="{312B801F-B8CD-4962-B445-527F81864A6E}" type="sibTrans" cxnId="{45DF7E22-8617-4493-A4A7-C61F00DFD011}">
      <dgm:prSet/>
      <dgm:spPr/>
      <dgm:t>
        <a:bodyPr/>
        <a:lstStyle/>
        <a:p>
          <a:endParaRPr lang="es-ES"/>
        </a:p>
      </dgm:t>
    </dgm:pt>
    <dgm:pt modelId="{4B9C5876-655F-498B-990D-CC87348B7C18}">
      <dgm:prSet phldrT="[Texto]" custT="1"/>
      <dgm:spPr>
        <a:solidFill>
          <a:srgbClr val="00B050"/>
        </a:solidFill>
      </dgm:spPr>
      <dgm:t>
        <a:bodyPr/>
        <a:lstStyle/>
        <a:p>
          <a:r>
            <a:rPr lang="es-ES" sz="2400" b="1" dirty="0" smtClean="0">
              <a:solidFill>
                <a:schemeClr val="bg1"/>
              </a:solidFill>
            </a:rPr>
            <a:t>SIMULADOR</a:t>
          </a:r>
          <a:endParaRPr lang="es-ES" sz="2400" b="1" dirty="0">
            <a:solidFill>
              <a:schemeClr val="bg1"/>
            </a:solidFill>
          </a:endParaRPr>
        </a:p>
      </dgm:t>
    </dgm:pt>
    <dgm:pt modelId="{6C5F20EB-D13B-4289-84B0-812248788350}" type="parTrans" cxnId="{CE4AC242-7A47-49A0-8C94-38F14D131E5C}">
      <dgm:prSet/>
      <dgm:spPr/>
      <dgm:t>
        <a:bodyPr/>
        <a:lstStyle/>
        <a:p>
          <a:endParaRPr lang="es-ES" dirty="0"/>
        </a:p>
      </dgm:t>
    </dgm:pt>
    <dgm:pt modelId="{D285C395-AA0A-4283-96C5-DF6ABEC7718E}" type="sibTrans" cxnId="{CE4AC242-7A47-49A0-8C94-38F14D131E5C}">
      <dgm:prSet/>
      <dgm:spPr/>
      <dgm:t>
        <a:bodyPr/>
        <a:lstStyle/>
        <a:p>
          <a:endParaRPr lang="es-ES"/>
        </a:p>
      </dgm:t>
    </dgm:pt>
    <dgm:pt modelId="{748F5A81-6E6D-48BE-9B3C-699DF9594502}">
      <dgm:prSet phldrT="[Texto]" custT="1"/>
      <dgm:spPr>
        <a:solidFill>
          <a:srgbClr val="FFC000"/>
        </a:solidFill>
      </dgm:spPr>
      <dgm:t>
        <a:bodyPr/>
        <a:lstStyle/>
        <a:p>
          <a:r>
            <a:rPr lang="es-ES" sz="2400" b="1" dirty="0" smtClean="0"/>
            <a:t>HARDWARE</a:t>
          </a:r>
          <a:endParaRPr lang="es-ES" sz="2400" b="1" dirty="0"/>
        </a:p>
      </dgm:t>
    </dgm:pt>
    <dgm:pt modelId="{EB0978C7-E078-4A99-B51F-3AF707841CF4}" type="parTrans" cxnId="{9DCB0D78-5FFE-4BD3-B928-7A0E1A08303D}">
      <dgm:prSet/>
      <dgm:spPr/>
      <dgm:t>
        <a:bodyPr/>
        <a:lstStyle/>
        <a:p>
          <a:endParaRPr lang="es-ES" dirty="0"/>
        </a:p>
      </dgm:t>
    </dgm:pt>
    <dgm:pt modelId="{49FA9786-B625-428B-A99C-F4C7AC3B7770}" type="sibTrans" cxnId="{9DCB0D78-5FFE-4BD3-B928-7A0E1A08303D}">
      <dgm:prSet/>
      <dgm:spPr/>
      <dgm:t>
        <a:bodyPr/>
        <a:lstStyle/>
        <a:p>
          <a:endParaRPr lang="es-ES"/>
        </a:p>
      </dgm:t>
    </dgm:pt>
    <dgm:pt modelId="{D09C7557-5C9A-479F-9AFF-ABAB0035D87E}">
      <dgm:prSet phldrT="[Texto]" custT="1"/>
      <dgm:spPr>
        <a:solidFill>
          <a:srgbClr val="FFFF00"/>
        </a:solidFill>
      </dgm:spPr>
      <dgm:t>
        <a:bodyPr/>
        <a:lstStyle/>
        <a:p>
          <a:r>
            <a:rPr lang="es-ES" sz="2400" b="1" dirty="0" smtClean="0"/>
            <a:t>PERSONAL</a:t>
          </a:r>
          <a:endParaRPr lang="es-ES" sz="2400" b="1" dirty="0"/>
        </a:p>
      </dgm:t>
    </dgm:pt>
    <dgm:pt modelId="{79C7CA98-D5C9-46D1-A7B3-97CDBBCEB504}" type="parTrans" cxnId="{561199E7-6A6A-452D-926A-287FB4B6A263}">
      <dgm:prSet/>
      <dgm:spPr/>
      <dgm:t>
        <a:bodyPr/>
        <a:lstStyle/>
        <a:p>
          <a:endParaRPr lang="es-ES" dirty="0"/>
        </a:p>
      </dgm:t>
    </dgm:pt>
    <dgm:pt modelId="{4B82ABBD-2D3E-4D35-970F-F3DBD9E99D64}" type="sibTrans" cxnId="{561199E7-6A6A-452D-926A-287FB4B6A263}">
      <dgm:prSet/>
      <dgm:spPr/>
      <dgm:t>
        <a:bodyPr/>
        <a:lstStyle/>
        <a:p>
          <a:endParaRPr lang="es-ES"/>
        </a:p>
      </dgm:t>
    </dgm:pt>
    <dgm:pt modelId="{34ABD09E-E0AA-486D-8A6C-2FF28F678731}">
      <dgm:prSet phldrT="[Texto]" custT="1"/>
      <dgm:spPr>
        <a:solidFill>
          <a:schemeClr val="accent5"/>
        </a:solidFill>
      </dgm:spPr>
      <dgm:t>
        <a:bodyPr/>
        <a:lstStyle/>
        <a:p>
          <a:r>
            <a:rPr lang="es-ES" sz="2400" b="1" dirty="0" smtClean="0">
              <a:solidFill>
                <a:schemeClr val="bg1"/>
              </a:solidFill>
            </a:rPr>
            <a:t>CIS</a:t>
          </a:r>
          <a:endParaRPr lang="es-ES" sz="2400" b="1" dirty="0">
            <a:solidFill>
              <a:schemeClr val="bg1"/>
            </a:solidFill>
          </a:endParaRPr>
        </a:p>
      </dgm:t>
    </dgm:pt>
    <dgm:pt modelId="{5278C6F2-D782-4D2B-8F48-9DE10161C852}" type="sibTrans" cxnId="{DC9645FA-C224-4B2C-AF9D-32BAED499EB2}">
      <dgm:prSet/>
      <dgm:spPr/>
      <dgm:t>
        <a:bodyPr/>
        <a:lstStyle/>
        <a:p>
          <a:endParaRPr lang="es-ES"/>
        </a:p>
      </dgm:t>
    </dgm:pt>
    <dgm:pt modelId="{279DDCFB-269C-43DA-8BF7-8C0AEA6567A6}" type="parTrans" cxnId="{DC9645FA-C224-4B2C-AF9D-32BAED499EB2}">
      <dgm:prSet/>
      <dgm:spPr/>
      <dgm:t>
        <a:bodyPr/>
        <a:lstStyle/>
        <a:p>
          <a:endParaRPr lang="es-ES" dirty="0"/>
        </a:p>
      </dgm:t>
    </dgm:pt>
    <dgm:pt modelId="{8D79229D-E65C-40B7-A44F-F24FEC20A7D1}" type="pres">
      <dgm:prSet presAssocID="{AB898F0A-F610-4EFF-96DC-6508D185554E}" presName="Name0" presStyleCnt="0">
        <dgm:presLayoutVars>
          <dgm:chPref val="1"/>
          <dgm:dir/>
          <dgm:animOne val="branch"/>
          <dgm:animLvl val="lvl"/>
          <dgm:resizeHandles val="exact"/>
        </dgm:presLayoutVars>
      </dgm:prSet>
      <dgm:spPr/>
      <dgm:t>
        <a:bodyPr/>
        <a:lstStyle/>
        <a:p>
          <a:endParaRPr lang="es-ES"/>
        </a:p>
      </dgm:t>
    </dgm:pt>
    <dgm:pt modelId="{AB375ABD-0544-47F0-B009-A36D1B68CB7F}" type="pres">
      <dgm:prSet presAssocID="{3DAE0D18-0739-40B9-BAAC-4D23FEC3F029}" presName="root1" presStyleCnt="0"/>
      <dgm:spPr/>
    </dgm:pt>
    <dgm:pt modelId="{5650EC44-827A-45C3-8B2A-B5A6E72852A6}" type="pres">
      <dgm:prSet presAssocID="{3DAE0D18-0739-40B9-BAAC-4D23FEC3F029}" presName="LevelOneTextNode" presStyleLbl="node0" presStyleIdx="0" presStyleCnt="1" custLinFactX="-100000" custLinFactNeighborX="-126320" custLinFactNeighborY="921">
        <dgm:presLayoutVars>
          <dgm:chPref val="3"/>
        </dgm:presLayoutVars>
      </dgm:prSet>
      <dgm:spPr/>
      <dgm:t>
        <a:bodyPr/>
        <a:lstStyle/>
        <a:p>
          <a:endParaRPr lang="es-ES"/>
        </a:p>
      </dgm:t>
    </dgm:pt>
    <dgm:pt modelId="{1EC8D460-D1AC-4F8C-A68B-3DF76CF6D476}" type="pres">
      <dgm:prSet presAssocID="{3DAE0D18-0739-40B9-BAAC-4D23FEC3F029}" presName="level2hierChild" presStyleCnt="0"/>
      <dgm:spPr/>
    </dgm:pt>
    <dgm:pt modelId="{99B32E42-CB10-49D6-A1B8-CE38E87B323D}" type="pres">
      <dgm:prSet presAssocID="{6C5F20EB-D13B-4289-84B0-812248788350}" presName="conn2-1" presStyleLbl="parChTrans1D2" presStyleIdx="0" presStyleCnt="4"/>
      <dgm:spPr/>
      <dgm:t>
        <a:bodyPr/>
        <a:lstStyle/>
        <a:p>
          <a:endParaRPr lang="es-ES"/>
        </a:p>
      </dgm:t>
    </dgm:pt>
    <dgm:pt modelId="{A10BB4D4-A6EE-4CCC-8D2A-7F2464E41F4E}" type="pres">
      <dgm:prSet presAssocID="{6C5F20EB-D13B-4289-84B0-812248788350}" presName="connTx" presStyleLbl="parChTrans1D2" presStyleIdx="0" presStyleCnt="4"/>
      <dgm:spPr/>
      <dgm:t>
        <a:bodyPr/>
        <a:lstStyle/>
        <a:p>
          <a:endParaRPr lang="es-ES"/>
        </a:p>
      </dgm:t>
    </dgm:pt>
    <dgm:pt modelId="{937B0F5A-A758-4AF4-AEB9-B8E84B3DDF27}" type="pres">
      <dgm:prSet presAssocID="{4B9C5876-655F-498B-990D-CC87348B7C18}" presName="root2" presStyleCnt="0"/>
      <dgm:spPr/>
    </dgm:pt>
    <dgm:pt modelId="{971EFE75-8A90-4947-AB23-3401307B84C1}" type="pres">
      <dgm:prSet presAssocID="{4B9C5876-655F-498B-990D-CC87348B7C18}" presName="LevelTwoTextNode" presStyleLbl="node2" presStyleIdx="0" presStyleCnt="4" custScaleX="79529" custScaleY="63603" custLinFactNeighborX="-17163" custLinFactNeighborY="-97275">
        <dgm:presLayoutVars>
          <dgm:chPref val="3"/>
        </dgm:presLayoutVars>
      </dgm:prSet>
      <dgm:spPr/>
      <dgm:t>
        <a:bodyPr/>
        <a:lstStyle/>
        <a:p>
          <a:endParaRPr lang="es-ES"/>
        </a:p>
      </dgm:t>
    </dgm:pt>
    <dgm:pt modelId="{3705D2A1-11B2-455E-A0C6-09DA860E5B1E}" type="pres">
      <dgm:prSet presAssocID="{4B9C5876-655F-498B-990D-CC87348B7C18}" presName="level3hierChild" presStyleCnt="0"/>
      <dgm:spPr/>
    </dgm:pt>
    <dgm:pt modelId="{C5B60C7D-03CA-42CE-9170-BE2E2F55B129}" type="pres">
      <dgm:prSet presAssocID="{279DDCFB-269C-43DA-8BF7-8C0AEA6567A6}" presName="conn2-1" presStyleLbl="parChTrans1D2" presStyleIdx="1" presStyleCnt="4"/>
      <dgm:spPr/>
      <dgm:t>
        <a:bodyPr/>
        <a:lstStyle/>
        <a:p>
          <a:endParaRPr lang="es-ES"/>
        </a:p>
      </dgm:t>
    </dgm:pt>
    <dgm:pt modelId="{35C402AE-4EEB-4519-8A83-FFF9427D3A96}" type="pres">
      <dgm:prSet presAssocID="{279DDCFB-269C-43DA-8BF7-8C0AEA6567A6}" presName="connTx" presStyleLbl="parChTrans1D2" presStyleIdx="1" presStyleCnt="4"/>
      <dgm:spPr/>
      <dgm:t>
        <a:bodyPr/>
        <a:lstStyle/>
        <a:p>
          <a:endParaRPr lang="es-ES"/>
        </a:p>
      </dgm:t>
    </dgm:pt>
    <dgm:pt modelId="{3BD37EE7-BB1C-42A9-8050-CB6F67897D3C}" type="pres">
      <dgm:prSet presAssocID="{34ABD09E-E0AA-486D-8A6C-2FF28F678731}" presName="root2" presStyleCnt="0"/>
      <dgm:spPr/>
    </dgm:pt>
    <dgm:pt modelId="{179A9EB9-CEC4-4095-9BF4-5B9880609FB0}" type="pres">
      <dgm:prSet presAssocID="{34ABD09E-E0AA-486D-8A6C-2FF28F678731}" presName="LevelTwoTextNode" presStyleLbl="node2" presStyleIdx="1" presStyleCnt="4" custScaleX="79529" custScaleY="63603" custLinFactNeighborX="-16898" custLinFactNeighborY="-48316">
        <dgm:presLayoutVars>
          <dgm:chPref val="3"/>
        </dgm:presLayoutVars>
      </dgm:prSet>
      <dgm:spPr/>
      <dgm:t>
        <a:bodyPr/>
        <a:lstStyle/>
        <a:p>
          <a:endParaRPr lang="es-ES"/>
        </a:p>
      </dgm:t>
    </dgm:pt>
    <dgm:pt modelId="{EA71E21B-CD24-4F8B-A9E5-F21E294E739A}" type="pres">
      <dgm:prSet presAssocID="{34ABD09E-E0AA-486D-8A6C-2FF28F678731}" presName="level3hierChild" presStyleCnt="0"/>
      <dgm:spPr/>
    </dgm:pt>
    <dgm:pt modelId="{D9555381-8794-4A1D-98C0-286D98A33D9B}" type="pres">
      <dgm:prSet presAssocID="{EB0978C7-E078-4A99-B51F-3AF707841CF4}" presName="conn2-1" presStyleLbl="parChTrans1D2" presStyleIdx="2" presStyleCnt="4"/>
      <dgm:spPr/>
      <dgm:t>
        <a:bodyPr/>
        <a:lstStyle/>
        <a:p>
          <a:endParaRPr lang="es-ES"/>
        </a:p>
      </dgm:t>
    </dgm:pt>
    <dgm:pt modelId="{6349BEF6-D277-411F-85F3-AEB0FCDA5EA6}" type="pres">
      <dgm:prSet presAssocID="{EB0978C7-E078-4A99-B51F-3AF707841CF4}" presName="connTx" presStyleLbl="parChTrans1D2" presStyleIdx="2" presStyleCnt="4"/>
      <dgm:spPr/>
      <dgm:t>
        <a:bodyPr/>
        <a:lstStyle/>
        <a:p>
          <a:endParaRPr lang="es-ES"/>
        </a:p>
      </dgm:t>
    </dgm:pt>
    <dgm:pt modelId="{7488DCB8-A221-421A-AAD9-12B7F2D997EC}" type="pres">
      <dgm:prSet presAssocID="{748F5A81-6E6D-48BE-9B3C-699DF9594502}" presName="root2" presStyleCnt="0"/>
      <dgm:spPr/>
    </dgm:pt>
    <dgm:pt modelId="{FB66571D-00FC-4D8E-8982-365BD1064EDE}" type="pres">
      <dgm:prSet presAssocID="{748F5A81-6E6D-48BE-9B3C-699DF9594502}" presName="LevelTwoTextNode" presStyleLbl="node2" presStyleIdx="2" presStyleCnt="4" custScaleX="79529" custScaleY="63603" custLinFactNeighborX="-16572" custLinFactNeighborY="21405">
        <dgm:presLayoutVars>
          <dgm:chPref val="3"/>
        </dgm:presLayoutVars>
      </dgm:prSet>
      <dgm:spPr/>
      <dgm:t>
        <a:bodyPr/>
        <a:lstStyle/>
        <a:p>
          <a:endParaRPr lang="es-ES"/>
        </a:p>
      </dgm:t>
    </dgm:pt>
    <dgm:pt modelId="{942A1EBE-B558-42BD-8F20-8D6C9751F701}" type="pres">
      <dgm:prSet presAssocID="{748F5A81-6E6D-48BE-9B3C-699DF9594502}" presName="level3hierChild" presStyleCnt="0"/>
      <dgm:spPr/>
    </dgm:pt>
    <dgm:pt modelId="{EC6616A8-A84C-40BE-A559-08BF117D33B6}" type="pres">
      <dgm:prSet presAssocID="{79C7CA98-D5C9-46D1-A7B3-97CDBBCEB504}" presName="conn2-1" presStyleLbl="parChTrans1D2" presStyleIdx="3" presStyleCnt="4"/>
      <dgm:spPr/>
      <dgm:t>
        <a:bodyPr/>
        <a:lstStyle/>
        <a:p>
          <a:endParaRPr lang="es-ES"/>
        </a:p>
      </dgm:t>
    </dgm:pt>
    <dgm:pt modelId="{6AA3C33F-F3DC-4448-ABD8-846E9CB60941}" type="pres">
      <dgm:prSet presAssocID="{79C7CA98-D5C9-46D1-A7B3-97CDBBCEB504}" presName="connTx" presStyleLbl="parChTrans1D2" presStyleIdx="3" presStyleCnt="4"/>
      <dgm:spPr/>
      <dgm:t>
        <a:bodyPr/>
        <a:lstStyle/>
        <a:p>
          <a:endParaRPr lang="es-ES"/>
        </a:p>
      </dgm:t>
    </dgm:pt>
    <dgm:pt modelId="{6C666E80-14DB-4F59-B624-19D082467FC7}" type="pres">
      <dgm:prSet presAssocID="{D09C7557-5C9A-479F-9AFF-ABAB0035D87E}" presName="root2" presStyleCnt="0"/>
      <dgm:spPr/>
    </dgm:pt>
    <dgm:pt modelId="{2C7CE2ED-3D1E-4DC3-9E11-44F883610279}" type="pres">
      <dgm:prSet presAssocID="{D09C7557-5C9A-479F-9AFF-ABAB0035D87E}" presName="LevelTwoTextNode" presStyleLbl="node2" presStyleIdx="3" presStyleCnt="4" custScaleX="79529" custScaleY="63603" custLinFactNeighborX="-17618" custLinFactNeighborY="82818">
        <dgm:presLayoutVars>
          <dgm:chPref val="3"/>
        </dgm:presLayoutVars>
      </dgm:prSet>
      <dgm:spPr/>
      <dgm:t>
        <a:bodyPr/>
        <a:lstStyle/>
        <a:p>
          <a:endParaRPr lang="es-ES"/>
        </a:p>
      </dgm:t>
    </dgm:pt>
    <dgm:pt modelId="{E51C8012-AD76-4786-909C-FC46C59BFBF4}" type="pres">
      <dgm:prSet presAssocID="{D09C7557-5C9A-479F-9AFF-ABAB0035D87E}" presName="level3hierChild" presStyleCnt="0"/>
      <dgm:spPr/>
    </dgm:pt>
  </dgm:ptLst>
  <dgm:cxnLst>
    <dgm:cxn modelId="{1537CE7D-6840-445C-B9CF-9069464F1F7D}" type="presOf" srcId="{EB0978C7-E078-4A99-B51F-3AF707841CF4}" destId="{D9555381-8794-4A1D-98C0-286D98A33D9B}" srcOrd="0" destOrd="0" presId="urn:microsoft.com/office/officeart/2008/layout/HorizontalMultiLevelHierarchy"/>
    <dgm:cxn modelId="{A976778D-04FB-4B11-87DF-727AEE5465DC}" type="presOf" srcId="{6C5F20EB-D13B-4289-84B0-812248788350}" destId="{A10BB4D4-A6EE-4CCC-8D2A-7F2464E41F4E}" srcOrd="1" destOrd="0" presId="urn:microsoft.com/office/officeart/2008/layout/HorizontalMultiLevelHierarchy"/>
    <dgm:cxn modelId="{57723F05-D711-425E-8E17-1D22D15508E3}" type="presOf" srcId="{79C7CA98-D5C9-46D1-A7B3-97CDBBCEB504}" destId="{EC6616A8-A84C-40BE-A559-08BF117D33B6}" srcOrd="0" destOrd="0" presId="urn:microsoft.com/office/officeart/2008/layout/HorizontalMultiLevelHierarchy"/>
    <dgm:cxn modelId="{C2BAF020-AE96-4AC6-9377-FE5EFF292411}" type="presOf" srcId="{79C7CA98-D5C9-46D1-A7B3-97CDBBCEB504}" destId="{6AA3C33F-F3DC-4448-ABD8-846E9CB60941}" srcOrd="1" destOrd="0" presId="urn:microsoft.com/office/officeart/2008/layout/HorizontalMultiLevelHierarchy"/>
    <dgm:cxn modelId="{7B04AFB4-F396-4201-B66B-2CB2FFFAEB98}" type="presOf" srcId="{3DAE0D18-0739-40B9-BAAC-4D23FEC3F029}" destId="{5650EC44-827A-45C3-8B2A-B5A6E72852A6}" srcOrd="0" destOrd="0" presId="urn:microsoft.com/office/officeart/2008/layout/HorizontalMultiLevelHierarchy"/>
    <dgm:cxn modelId="{08E0AE88-69F0-4859-B4DC-94F2E3236CF1}" type="presOf" srcId="{279DDCFB-269C-43DA-8BF7-8C0AEA6567A6}" destId="{35C402AE-4EEB-4519-8A83-FFF9427D3A96}" srcOrd="1" destOrd="0" presId="urn:microsoft.com/office/officeart/2008/layout/HorizontalMultiLevelHierarchy"/>
    <dgm:cxn modelId="{0F9DEEEC-B002-48EA-A50C-2707456D40E8}" type="presOf" srcId="{D09C7557-5C9A-479F-9AFF-ABAB0035D87E}" destId="{2C7CE2ED-3D1E-4DC3-9E11-44F883610279}" srcOrd="0" destOrd="0" presId="urn:microsoft.com/office/officeart/2008/layout/HorizontalMultiLevelHierarchy"/>
    <dgm:cxn modelId="{DC9645FA-C224-4B2C-AF9D-32BAED499EB2}" srcId="{3DAE0D18-0739-40B9-BAAC-4D23FEC3F029}" destId="{34ABD09E-E0AA-486D-8A6C-2FF28F678731}" srcOrd="1" destOrd="0" parTransId="{279DDCFB-269C-43DA-8BF7-8C0AEA6567A6}" sibTransId="{5278C6F2-D782-4D2B-8F48-9DE10161C852}"/>
    <dgm:cxn modelId="{9DCB0D78-5FFE-4BD3-B928-7A0E1A08303D}" srcId="{3DAE0D18-0739-40B9-BAAC-4D23FEC3F029}" destId="{748F5A81-6E6D-48BE-9B3C-699DF9594502}" srcOrd="2" destOrd="0" parTransId="{EB0978C7-E078-4A99-B51F-3AF707841CF4}" sibTransId="{49FA9786-B625-428B-A99C-F4C7AC3B7770}"/>
    <dgm:cxn modelId="{F7C98F30-C7B8-447D-AE4C-26CDDF7DC248}" type="presOf" srcId="{EB0978C7-E078-4A99-B51F-3AF707841CF4}" destId="{6349BEF6-D277-411F-85F3-AEB0FCDA5EA6}" srcOrd="1" destOrd="0" presId="urn:microsoft.com/office/officeart/2008/layout/HorizontalMultiLevelHierarchy"/>
    <dgm:cxn modelId="{45DF7E22-8617-4493-A4A7-C61F00DFD011}" srcId="{AB898F0A-F610-4EFF-96DC-6508D185554E}" destId="{3DAE0D18-0739-40B9-BAAC-4D23FEC3F029}" srcOrd="0" destOrd="0" parTransId="{5773BDA3-8818-4E4C-AC6F-C8A4D54418E8}" sibTransId="{312B801F-B8CD-4962-B445-527F81864A6E}"/>
    <dgm:cxn modelId="{09E5DA2E-C553-4E70-9DDB-619934DCECF0}" type="presOf" srcId="{4B9C5876-655F-498B-990D-CC87348B7C18}" destId="{971EFE75-8A90-4947-AB23-3401307B84C1}" srcOrd="0" destOrd="0" presId="urn:microsoft.com/office/officeart/2008/layout/HorizontalMultiLevelHierarchy"/>
    <dgm:cxn modelId="{8CABB7A6-44D3-45BE-B64C-AFB59F2AF9C5}" type="presOf" srcId="{34ABD09E-E0AA-486D-8A6C-2FF28F678731}" destId="{179A9EB9-CEC4-4095-9BF4-5B9880609FB0}" srcOrd="0" destOrd="0" presId="urn:microsoft.com/office/officeart/2008/layout/HorizontalMultiLevelHierarchy"/>
    <dgm:cxn modelId="{9BB44843-4D48-4AD6-ACF2-42A81C626897}" type="presOf" srcId="{AB898F0A-F610-4EFF-96DC-6508D185554E}" destId="{8D79229D-E65C-40B7-A44F-F24FEC20A7D1}" srcOrd="0" destOrd="0" presId="urn:microsoft.com/office/officeart/2008/layout/HorizontalMultiLevelHierarchy"/>
    <dgm:cxn modelId="{CE4AC242-7A47-49A0-8C94-38F14D131E5C}" srcId="{3DAE0D18-0739-40B9-BAAC-4D23FEC3F029}" destId="{4B9C5876-655F-498B-990D-CC87348B7C18}" srcOrd="0" destOrd="0" parTransId="{6C5F20EB-D13B-4289-84B0-812248788350}" sibTransId="{D285C395-AA0A-4283-96C5-DF6ABEC7718E}"/>
    <dgm:cxn modelId="{5428191B-F9EF-4153-92F8-2561AC61012F}" type="presOf" srcId="{748F5A81-6E6D-48BE-9B3C-699DF9594502}" destId="{FB66571D-00FC-4D8E-8982-365BD1064EDE}" srcOrd="0" destOrd="0" presId="urn:microsoft.com/office/officeart/2008/layout/HorizontalMultiLevelHierarchy"/>
    <dgm:cxn modelId="{561199E7-6A6A-452D-926A-287FB4B6A263}" srcId="{3DAE0D18-0739-40B9-BAAC-4D23FEC3F029}" destId="{D09C7557-5C9A-479F-9AFF-ABAB0035D87E}" srcOrd="3" destOrd="0" parTransId="{79C7CA98-D5C9-46D1-A7B3-97CDBBCEB504}" sibTransId="{4B82ABBD-2D3E-4D35-970F-F3DBD9E99D64}"/>
    <dgm:cxn modelId="{19F8202E-0EFC-475F-8E4A-2485F6646493}" type="presOf" srcId="{6C5F20EB-D13B-4289-84B0-812248788350}" destId="{99B32E42-CB10-49D6-A1B8-CE38E87B323D}" srcOrd="0" destOrd="0" presId="urn:microsoft.com/office/officeart/2008/layout/HorizontalMultiLevelHierarchy"/>
    <dgm:cxn modelId="{4FAAB8C8-2AED-4AE9-9A9A-B141B0A7A2EC}" type="presOf" srcId="{279DDCFB-269C-43DA-8BF7-8C0AEA6567A6}" destId="{C5B60C7D-03CA-42CE-9170-BE2E2F55B129}" srcOrd="0" destOrd="0" presId="urn:microsoft.com/office/officeart/2008/layout/HorizontalMultiLevelHierarchy"/>
    <dgm:cxn modelId="{0469570B-B6AE-4032-8C96-12921D9363DA}" type="presParOf" srcId="{8D79229D-E65C-40B7-A44F-F24FEC20A7D1}" destId="{AB375ABD-0544-47F0-B009-A36D1B68CB7F}" srcOrd="0" destOrd="0" presId="urn:microsoft.com/office/officeart/2008/layout/HorizontalMultiLevelHierarchy"/>
    <dgm:cxn modelId="{25C07804-4038-48B1-A1E1-91212BA0B0CE}" type="presParOf" srcId="{AB375ABD-0544-47F0-B009-A36D1B68CB7F}" destId="{5650EC44-827A-45C3-8B2A-B5A6E72852A6}" srcOrd="0" destOrd="0" presId="urn:microsoft.com/office/officeart/2008/layout/HorizontalMultiLevelHierarchy"/>
    <dgm:cxn modelId="{C3143BEA-739F-4B04-9A93-B048A2A2AAFB}" type="presParOf" srcId="{AB375ABD-0544-47F0-B009-A36D1B68CB7F}" destId="{1EC8D460-D1AC-4F8C-A68B-3DF76CF6D476}" srcOrd="1" destOrd="0" presId="urn:microsoft.com/office/officeart/2008/layout/HorizontalMultiLevelHierarchy"/>
    <dgm:cxn modelId="{95F147A1-A62F-4DBA-A9F3-2193FEE64101}" type="presParOf" srcId="{1EC8D460-D1AC-4F8C-A68B-3DF76CF6D476}" destId="{99B32E42-CB10-49D6-A1B8-CE38E87B323D}" srcOrd="0" destOrd="0" presId="urn:microsoft.com/office/officeart/2008/layout/HorizontalMultiLevelHierarchy"/>
    <dgm:cxn modelId="{740E65F6-8D1B-43A5-8203-F6499F8D19D1}" type="presParOf" srcId="{99B32E42-CB10-49D6-A1B8-CE38E87B323D}" destId="{A10BB4D4-A6EE-4CCC-8D2A-7F2464E41F4E}" srcOrd="0" destOrd="0" presId="urn:microsoft.com/office/officeart/2008/layout/HorizontalMultiLevelHierarchy"/>
    <dgm:cxn modelId="{6F0BA73B-BEE8-4708-A552-9D38821E5405}" type="presParOf" srcId="{1EC8D460-D1AC-4F8C-A68B-3DF76CF6D476}" destId="{937B0F5A-A758-4AF4-AEB9-B8E84B3DDF27}" srcOrd="1" destOrd="0" presId="urn:microsoft.com/office/officeart/2008/layout/HorizontalMultiLevelHierarchy"/>
    <dgm:cxn modelId="{17E79C62-9D3F-4353-B474-5986D13076A8}" type="presParOf" srcId="{937B0F5A-A758-4AF4-AEB9-B8E84B3DDF27}" destId="{971EFE75-8A90-4947-AB23-3401307B84C1}" srcOrd="0" destOrd="0" presId="urn:microsoft.com/office/officeart/2008/layout/HorizontalMultiLevelHierarchy"/>
    <dgm:cxn modelId="{1ED247D2-64DF-47E1-899B-FAD4D7CF4DD8}" type="presParOf" srcId="{937B0F5A-A758-4AF4-AEB9-B8E84B3DDF27}" destId="{3705D2A1-11B2-455E-A0C6-09DA860E5B1E}" srcOrd="1" destOrd="0" presId="urn:microsoft.com/office/officeart/2008/layout/HorizontalMultiLevelHierarchy"/>
    <dgm:cxn modelId="{A93AF7CF-2CAD-406B-B9D5-0E0700F849AF}" type="presParOf" srcId="{1EC8D460-D1AC-4F8C-A68B-3DF76CF6D476}" destId="{C5B60C7D-03CA-42CE-9170-BE2E2F55B129}" srcOrd="2" destOrd="0" presId="urn:microsoft.com/office/officeart/2008/layout/HorizontalMultiLevelHierarchy"/>
    <dgm:cxn modelId="{877BCA92-61FF-43B3-9360-73C71D2E4C68}" type="presParOf" srcId="{C5B60C7D-03CA-42CE-9170-BE2E2F55B129}" destId="{35C402AE-4EEB-4519-8A83-FFF9427D3A96}" srcOrd="0" destOrd="0" presId="urn:microsoft.com/office/officeart/2008/layout/HorizontalMultiLevelHierarchy"/>
    <dgm:cxn modelId="{76E633A4-36BD-42BD-B27A-A2B959DCE339}" type="presParOf" srcId="{1EC8D460-D1AC-4F8C-A68B-3DF76CF6D476}" destId="{3BD37EE7-BB1C-42A9-8050-CB6F67897D3C}" srcOrd="3" destOrd="0" presId="urn:microsoft.com/office/officeart/2008/layout/HorizontalMultiLevelHierarchy"/>
    <dgm:cxn modelId="{881EE173-984F-4D76-B64F-508F2C3427FA}" type="presParOf" srcId="{3BD37EE7-BB1C-42A9-8050-CB6F67897D3C}" destId="{179A9EB9-CEC4-4095-9BF4-5B9880609FB0}" srcOrd="0" destOrd="0" presId="urn:microsoft.com/office/officeart/2008/layout/HorizontalMultiLevelHierarchy"/>
    <dgm:cxn modelId="{AB45ED2C-E4AA-4FAB-9C5F-459FF484430B}" type="presParOf" srcId="{3BD37EE7-BB1C-42A9-8050-CB6F67897D3C}" destId="{EA71E21B-CD24-4F8B-A9E5-F21E294E739A}" srcOrd="1" destOrd="0" presId="urn:microsoft.com/office/officeart/2008/layout/HorizontalMultiLevelHierarchy"/>
    <dgm:cxn modelId="{81A6FF2A-5736-4130-8F3E-20D5D6CF69EA}" type="presParOf" srcId="{1EC8D460-D1AC-4F8C-A68B-3DF76CF6D476}" destId="{D9555381-8794-4A1D-98C0-286D98A33D9B}" srcOrd="4" destOrd="0" presId="urn:microsoft.com/office/officeart/2008/layout/HorizontalMultiLevelHierarchy"/>
    <dgm:cxn modelId="{B62C6E69-216F-4942-B451-AFFD47C81D99}" type="presParOf" srcId="{D9555381-8794-4A1D-98C0-286D98A33D9B}" destId="{6349BEF6-D277-411F-85F3-AEB0FCDA5EA6}" srcOrd="0" destOrd="0" presId="urn:microsoft.com/office/officeart/2008/layout/HorizontalMultiLevelHierarchy"/>
    <dgm:cxn modelId="{7C6A84D4-F0A4-4722-A102-3801A432729A}" type="presParOf" srcId="{1EC8D460-D1AC-4F8C-A68B-3DF76CF6D476}" destId="{7488DCB8-A221-421A-AAD9-12B7F2D997EC}" srcOrd="5" destOrd="0" presId="urn:microsoft.com/office/officeart/2008/layout/HorizontalMultiLevelHierarchy"/>
    <dgm:cxn modelId="{3F3E99A8-216C-4D8A-A67F-907A2BE773F8}" type="presParOf" srcId="{7488DCB8-A221-421A-AAD9-12B7F2D997EC}" destId="{FB66571D-00FC-4D8E-8982-365BD1064EDE}" srcOrd="0" destOrd="0" presId="urn:microsoft.com/office/officeart/2008/layout/HorizontalMultiLevelHierarchy"/>
    <dgm:cxn modelId="{046A56FF-BE9C-44E5-A555-D7EAA285D7C9}" type="presParOf" srcId="{7488DCB8-A221-421A-AAD9-12B7F2D997EC}" destId="{942A1EBE-B558-42BD-8F20-8D6C9751F701}" srcOrd="1" destOrd="0" presId="urn:microsoft.com/office/officeart/2008/layout/HorizontalMultiLevelHierarchy"/>
    <dgm:cxn modelId="{79B6827B-F88F-4DFC-B1A6-37C8B2C5DCE9}" type="presParOf" srcId="{1EC8D460-D1AC-4F8C-A68B-3DF76CF6D476}" destId="{EC6616A8-A84C-40BE-A559-08BF117D33B6}" srcOrd="6" destOrd="0" presId="urn:microsoft.com/office/officeart/2008/layout/HorizontalMultiLevelHierarchy"/>
    <dgm:cxn modelId="{59944DA3-2E9A-4944-9AD8-774DB33D1EE9}" type="presParOf" srcId="{EC6616A8-A84C-40BE-A559-08BF117D33B6}" destId="{6AA3C33F-F3DC-4448-ABD8-846E9CB60941}" srcOrd="0" destOrd="0" presId="urn:microsoft.com/office/officeart/2008/layout/HorizontalMultiLevelHierarchy"/>
    <dgm:cxn modelId="{3AA43155-CE58-4DDF-AD39-0694404497D2}" type="presParOf" srcId="{1EC8D460-D1AC-4F8C-A68B-3DF76CF6D476}" destId="{6C666E80-14DB-4F59-B624-19D082467FC7}" srcOrd="7" destOrd="0" presId="urn:microsoft.com/office/officeart/2008/layout/HorizontalMultiLevelHierarchy"/>
    <dgm:cxn modelId="{8E1DEE7A-227F-43C5-8700-385F1A89C89D}" type="presParOf" srcId="{6C666E80-14DB-4F59-B624-19D082467FC7}" destId="{2C7CE2ED-3D1E-4DC3-9E11-44F883610279}" srcOrd="0" destOrd="0" presId="urn:microsoft.com/office/officeart/2008/layout/HorizontalMultiLevelHierarchy"/>
    <dgm:cxn modelId="{BDB5810A-7136-40BD-A611-91D42F17CF39}" type="presParOf" srcId="{6C666E80-14DB-4F59-B624-19D082467FC7}" destId="{E51C8012-AD76-4786-909C-FC46C59BFB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F0D36-0A26-41B3-AEE8-5FF049A6A25A}">
      <dsp:nvSpPr>
        <dsp:cNvPr id="0" name=""/>
        <dsp:cNvSpPr/>
      </dsp:nvSpPr>
      <dsp:spPr>
        <a:xfrm>
          <a:off x="3861167" y="0"/>
          <a:ext cx="1103190" cy="618752"/>
        </a:xfrm>
        <a:prstGeom prst="trapezoid">
          <a:avLst>
            <a:gd name="adj" fmla="val 89146"/>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MINERVA</a:t>
          </a:r>
          <a:endParaRPr lang="es-ES" sz="1800" b="1" kern="1200" dirty="0"/>
        </a:p>
      </dsp:txBody>
      <dsp:txXfrm>
        <a:off x="3861167" y="0"/>
        <a:ext cx="1103190" cy="618752"/>
      </dsp:txXfrm>
    </dsp:sp>
    <dsp:sp modelId="{0254F411-1BE8-4007-92FF-9381FE4E630B}">
      <dsp:nvSpPr>
        <dsp:cNvPr id="0" name=""/>
        <dsp:cNvSpPr/>
      </dsp:nvSpPr>
      <dsp:spPr>
        <a:xfrm>
          <a:off x="3309572" y="618752"/>
          <a:ext cx="2206381" cy="618752"/>
        </a:xfrm>
        <a:prstGeom prst="trapezoid">
          <a:avLst>
            <a:gd name="adj" fmla="val 89146"/>
          </a:avLst>
        </a:prstGeom>
        <a:gradFill rotWithShape="0">
          <a:gsLst>
            <a:gs pos="0">
              <a:schemeClr val="accent5">
                <a:hueOff val="-1419125"/>
                <a:satOff val="5687"/>
                <a:lumOff val="1233"/>
                <a:alphaOff val="0"/>
                <a:tint val="50000"/>
                <a:satMod val="300000"/>
              </a:schemeClr>
            </a:gs>
            <a:gs pos="35000">
              <a:schemeClr val="accent5">
                <a:hueOff val="-1419125"/>
                <a:satOff val="5687"/>
                <a:lumOff val="1233"/>
                <a:alphaOff val="0"/>
                <a:tint val="37000"/>
                <a:satMod val="300000"/>
              </a:schemeClr>
            </a:gs>
            <a:gs pos="100000">
              <a:schemeClr val="accent5">
                <a:hueOff val="-1419125"/>
                <a:satOff val="5687"/>
                <a:lumOff val="123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Serious Games</a:t>
          </a:r>
          <a:endParaRPr lang="es-ES" sz="1800" b="1" kern="1200" dirty="0"/>
        </a:p>
      </dsp:txBody>
      <dsp:txXfrm>
        <a:off x="3695689" y="618752"/>
        <a:ext cx="1434147" cy="618752"/>
      </dsp:txXfrm>
    </dsp:sp>
    <dsp:sp modelId="{4F52EFE5-5B02-4373-A0B5-FC2327D6C884}">
      <dsp:nvSpPr>
        <dsp:cNvPr id="0" name=""/>
        <dsp:cNvSpPr/>
      </dsp:nvSpPr>
      <dsp:spPr>
        <a:xfrm>
          <a:off x="2757976" y="1237505"/>
          <a:ext cx="3309572" cy="618752"/>
        </a:xfrm>
        <a:prstGeom prst="trapezoid">
          <a:avLst>
            <a:gd name="adj" fmla="val 89146"/>
          </a:avLst>
        </a:prstGeom>
        <a:gradFill rotWithShape="0">
          <a:gsLst>
            <a:gs pos="0">
              <a:schemeClr val="accent5">
                <a:hueOff val="-2838251"/>
                <a:satOff val="11375"/>
                <a:lumOff val="2465"/>
                <a:alphaOff val="0"/>
                <a:tint val="50000"/>
                <a:satMod val="300000"/>
              </a:schemeClr>
            </a:gs>
            <a:gs pos="35000">
              <a:schemeClr val="accent5">
                <a:hueOff val="-2838251"/>
                <a:satOff val="11375"/>
                <a:lumOff val="2465"/>
                <a:alphaOff val="0"/>
                <a:tint val="37000"/>
                <a:satMod val="300000"/>
              </a:schemeClr>
            </a:gs>
            <a:gs pos="100000">
              <a:schemeClr val="accent5">
                <a:hueOff val="-2838251"/>
                <a:satOff val="11375"/>
                <a:lumOff val="24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Duelo</a:t>
          </a:r>
          <a:endParaRPr lang="es-ES" sz="1800" b="1" kern="1200" dirty="0"/>
        </a:p>
      </dsp:txBody>
      <dsp:txXfrm>
        <a:off x="3337152" y="1237505"/>
        <a:ext cx="2151221" cy="618752"/>
      </dsp:txXfrm>
    </dsp:sp>
    <dsp:sp modelId="{ACAD0810-A620-4397-AA1B-F60695F73F85}">
      <dsp:nvSpPr>
        <dsp:cNvPr id="0" name=""/>
        <dsp:cNvSpPr/>
      </dsp:nvSpPr>
      <dsp:spPr>
        <a:xfrm>
          <a:off x="2206381" y="1856258"/>
          <a:ext cx="4412763" cy="618752"/>
        </a:xfrm>
        <a:prstGeom prst="trapezoid">
          <a:avLst>
            <a:gd name="adj" fmla="val 89146"/>
          </a:avLst>
        </a:prstGeom>
        <a:gradFill rotWithShape="0">
          <a:gsLst>
            <a:gs pos="0">
              <a:schemeClr val="accent5">
                <a:hueOff val="-4257376"/>
                <a:satOff val="17062"/>
                <a:lumOff val="3698"/>
                <a:alphaOff val="0"/>
                <a:tint val="50000"/>
                <a:satMod val="300000"/>
              </a:schemeClr>
            </a:gs>
            <a:gs pos="35000">
              <a:schemeClr val="accent5">
                <a:hueOff val="-4257376"/>
                <a:satOff val="17062"/>
                <a:lumOff val="3698"/>
                <a:alphaOff val="0"/>
                <a:tint val="37000"/>
                <a:satMod val="300000"/>
              </a:schemeClr>
            </a:gs>
            <a:gs pos="100000">
              <a:schemeClr val="accent5">
                <a:hueOff val="-4257376"/>
                <a:satOff val="17062"/>
                <a:lumOff val="369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De Combate</a:t>
          </a:r>
          <a:endParaRPr lang="es-ES" sz="1800" b="1" kern="1200" dirty="0"/>
        </a:p>
      </dsp:txBody>
      <dsp:txXfrm>
        <a:off x="2978615" y="1856258"/>
        <a:ext cx="2868295" cy="618752"/>
      </dsp:txXfrm>
    </dsp:sp>
    <dsp:sp modelId="{9931E711-5F1F-48BF-A73D-7BDFDCF93D62}">
      <dsp:nvSpPr>
        <dsp:cNvPr id="0" name=""/>
        <dsp:cNvSpPr/>
      </dsp:nvSpPr>
      <dsp:spPr>
        <a:xfrm>
          <a:off x="1654786" y="2475011"/>
          <a:ext cx="5515953" cy="618752"/>
        </a:xfrm>
        <a:prstGeom prst="trapezoid">
          <a:avLst>
            <a:gd name="adj" fmla="val 89146"/>
          </a:avLst>
        </a:prstGeom>
        <a:gradFill rotWithShape="0">
          <a:gsLst>
            <a:gs pos="0">
              <a:schemeClr val="accent5">
                <a:hueOff val="-5676501"/>
                <a:satOff val="22749"/>
                <a:lumOff val="4930"/>
                <a:alphaOff val="0"/>
                <a:tint val="50000"/>
                <a:satMod val="300000"/>
              </a:schemeClr>
            </a:gs>
            <a:gs pos="35000">
              <a:schemeClr val="accent5">
                <a:hueOff val="-5676501"/>
                <a:satOff val="22749"/>
                <a:lumOff val="4930"/>
                <a:alphaOff val="0"/>
                <a:tint val="37000"/>
                <a:satMod val="300000"/>
              </a:schemeClr>
            </a:gs>
            <a:gs pos="100000">
              <a:schemeClr val="accent5">
                <a:hueOff val="-5676501"/>
                <a:satOff val="22749"/>
                <a:lumOff val="49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De Tiro</a:t>
          </a:r>
          <a:endParaRPr lang="es-ES" sz="1800" b="1" kern="1200" dirty="0"/>
        </a:p>
      </dsp:txBody>
      <dsp:txXfrm>
        <a:off x="2620078" y="2475011"/>
        <a:ext cx="3585369" cy="618752"/>
      </dsp:txXfrm>
    </dsp:sp>
    <dsp:sp modelId="{EA3B3303-68A9-4DCB-A88C-4DF821067808}">
      <dsp:nvSpPr>
        <dsp:cNvPr id="0" name=""/>
        <dsp:cNvSpPr/>
      </dsp:nvSpPr>
      <dsp:spPr>
        <a:xfrm>
          <a:off x="1103190" y="3093763"/>
          <a:ext cx="6619144" cy="618752"/>
        </a:xfrm>
        <a:prstGeom prst="trapezoid">
          <a:avLst>
            <a:gd name="adj" fmla="val 89146"/>
          </a:avLst>
        </a:prstGeom>
        <a:gradFill rotWithShape="0">
          <a:gsLst>
            <a:gs pos="0">
              <a:schemeClr val="accent5">
                <a:hueOff val="-7095626"/>
                <a:satOff val="28436"/>
                <a:lumOff val="6163"/>
                <a:alphaOff val="0"/>
                <a:tint val="50000"/>
                <a:satMod val="300000"/>
              </a:schemeClr>
            </a:gs>
            <a:gs pos="35000">
              <a:schemeClr val="accent5">
                <a:hueOff val="-7095626"/>
                <a:satOff val="28436"/>
                <a:lumOff val="6163"/>
                <a:alphaOff val="0"/>
                <a:tint val="37000"/>
                <a:satMod val="300000"/>
              </a:schemeClr>
            </a:gs>
            <a:gs pos="100000">
              <a:schemeClr val="accent5">
                <a:hueOff val="-7095626"/>
                <a:satOff val="28436"/>
                <a:lumOff val="616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Conducción-Tiro-Vuelo-Serious Games</a:t>
          </a:r>
          <a:endParaRPr lang="es-ES" sz="1800" b="1" kern="1200" dirty="0"/>
        </a:p>
      </dsp:txBody>
      <dsp:txXfrm>
        <a:off x="2261541" y="3093763"/>
        <a:ext cx="4302443" cy="618752"/>
      </dsp:txXfrm>
    </dsp:sp>
    <dsp:sp modelId="{EFF10D40-DF28-4CFC-8A4E-FCDE1BE16228}">
      <dsp:nvSpPr>
        <dsp:cNvPr id="0" name=""/>
        <dsp:cNvSpPr/>
      </dsp:nvSpPr>
      <dsp:spPr>
        <a:xfrm>
          <a:off x="551595" y="3712516"/>
          <a:ext cx="7722335" cy="618752"/>
        </a:xfrm>
        <a:prstGeom prst="trapezoid">
          <a:avLst>
            <a:gd name="adj" fmla="val 89146"/>
          </a:avLst>
        </a:prstGeom>
        <a:gradFill rotWithShape="0">
          <a:gsLst>
            <a:gs pos="0">
              <a:schemeClr val="accent5">
                <a:hueOff val="-8514751"/>
                <a:satOff val="34124"/>
                <a:lumOff val="7395"/>
                <a:alphaOff val="0"/>
                <a:tint val="50000"/>
                <a:satMod val="300000"/>
              </a:schemeClr>
            </a:gs>
            <a:gs pos="35000">
              <a:schemeClr val="accent5">
                <a:hueOff val="-8514751"/>
                <a:satOff val="34124"/>
                <a:lumOff val="7395"/>
                <a:alphaOff val="0"/>
                <a:tint val="37000"/>
                <a:satMod val="300000"/>
              </a:schemeClr>
            </a:gs>
            <a:gs pos="100000">
              <a:schemeClr val="accent5">
                <a:hueOff val="-8514751"/>
                <a:satOff val="34124"/>
                <a:lumOff val="739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Entrenadores</a:t>
          </a:r>
          <a:endParaRPr lang="es-ES" sz="1800" b="1" kern="1200" dirty="0"/>
        </a:p>
      </dsp:txBody>
      <dsp:txXfrm>
        <a:off x="1903004" y="3712516"/>
        <a:ext cx="5019517" cy="618752"/>
      </dsp:txXfrm>
    </dsp:sp>
    <dsp:sp modelId="{D98B980C-ECFE-4F5A-B6C5-BE6FBE109815}">
      <dsp:nvSpPr>
        <dsp:cNvPr id="0" name=""/>
        <dsp:cNvSpPr/>
      </dsp:nvSpPr>
      <dsp:spPr>
        <a:xfrm>
          <a:off x="0" y="4331269"/>
          <a:ext cx="8825526" cy="618752"/>
        </a:xfrm>
        <a:prstGeom prst="trapezoid">
          <a:avLst>
            <a:gd name="adj" fmla="val 89146"/>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Ayudas a la Enseñanza</a:t>
          </a:r>
          <a:endParaRPr lang="es-ES" sz="1800" b="1" kern="1200" dirty="0"/>
        </a:p>
      </dsp:txBody>
      <dsp:txXfrm>
        <a:off x="1544467" y="4331269"/>
        <a:ext cx="5736591" cy="618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GB" dirty="0"/>
          </a:p>
        </p:txBody>
      </p:sp>
      <p:sp>
        <p:nvSpPr>
          <p:cNvPr id="3" name="Marcador de fecha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DBDADFA1-37A6-4979-ADFE-078A2BBAEBA4}" type="datetimeFigureOut">
              <a:rPr lang="en-GB" smtClean="0"/>
              <a:t>30/06/2020</a:t>
            </a:fld>
            <a:endParaRPr lang="en-GB" dirty="0"/>
          </a:p>
        </p:txBody>
      </p:sp>
      <p:sp>
        <p:nvSpPr>
          <p:cNvPr id="4" name="Marcador de pie de página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en-GB" dirty="0"/>
          </a:p>
        </p:txBody>
      </p:sp>
      <p:sp>
        <p:nvSpPr>
          <p:cNvPr id="5" name="Marcador de número de diapositiva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46DF949D-F376-4B30-8AC5-886F9DD0B08B}" type="slidenum">
              <a:rPr lang="en-GB" smtClean="0"/>
              <a:t>‹Nº›</a:t>
            </a:fld>
            <a:endParaRPr lang="en-GB" dirty="0"/>
          </a:p>
        </p:txBody>
      </p:sp>
    </p:spTree>
    <p:extLst>
      <p:ext uri="{BB962C8B-B14F-4D97-AF65-F5344CB8AC3E}">
        <p14:creationId xmlns:p14="http://schemas.microsoft.com/office/powerpoint/2010/main" val="158572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r>
              <a:rPr lang="es-ES" sz="1800" b="0" strike="noStrike" spc="-1" dirty="0">
                <a:solidFill>
                  <a:srgbClr val="000000"/>
                </a:solidFill>
                <a:latin typeface="Calibri"/>
              </a:rPr>
              <a:t>Pulse para desplazar la página</a:t>
            </a:r>
          </a:p>
        </p:txBody>
      </p:sp>
      <p:sp>
        <p:nvSpPr>
          <p:cNvPr id="51" name="PlaceHolder 2"/>
          <p:cNvSpPr>
            <a:spLocks noGrp="1"/>
          </p:cNvSpPr>
          <p:nvPr>
            <p:ph type="body"/>
          </p:nvPr>
        </p:nvSpPr>
        <p:spPr>
          <a:xfrm>
            <a:off x="756000" y="5078520"/>
            <a:ext cx="6047640" cy="4811040"/>
          </a:xfrm>
          <a:prstGeom prst="rect">
            <a:avLst/>
          </a:prstGeom>
        </p:spPr>
        <p:txBody>
          <a:bodyPr lIns="0" tIns="0" rIns="0" bIns="0"/>
          <a:lstStyle/>
          <a:p>
            <a:r>
              <a:rPr lang="es-ES" sz="2000" b="0" strike="noStrike" spc="-1">
                <a:latin typeface="Arial"/>
              </a:rPr>
              <a:t>Pulse para editar el formato de las notas</a:t>
            </a:r>
          </a:p>
        </p:txBody>
      </p:sp>
      <p:sp>
        <p:nvSpPr>
          <p:cNvPr id="52" name="PlaceHolder 3"/>
          <p:cNvSpPr>
            <a:spLocks noGrp="1"/>
          </p:cNvSpPr>
          <p:nvPr>
            <p:ph type="hdr"/>
          </p:nvPr>
        </p:nvSpPr>
        <p:spPr>
          <a:xfrm>
            <a:off x="0" y="0"/>
            <a:ext cx="3280680" cy="534240"/>
          </a:xfrm>
          <a:prstGeom prst="rect">
            <a:avLst/>
          </a:prstGeom>
        </p:spPr>
        <p:txBody>
          <a:bodyPr lIns="0" tIns="0" rIns="0" bIns="0"/>
          <a:lstStyle/>
          <a:p>
            <a:r>
              <a:rPr lang="es-ES" sz="1400" b="0" strike="noStrike" spc="-1" dirty="0">
                <a:latin typeface="Times New Roman"/>
              </a:rPr>
              <a:t>&lt;cabecera&gt;</a:t>
            </a:r>
          </a:p>
        </p:txBody>
      </p:sp>
      <p:sp>
        <p:nvSpPr>
          <p:cNvPr id="53" name="PlaceHolder 4"/>
          <p:cNvSpPr>
            <a:spLocks noGrp="1"/>
          </p:cNvSpPr>
          <p:nvPr>
            <p:ph type="dt"/>
          </p:nvPr>
        </p:nvSpPr>
        <p:spPr>
          <a:xfrm>
            <a:off x="4278960" y="0"/>
            <a:ext cx="3280680" cy="534240"/>
          </a:xfrm>
          <a:prstGeom prst="rect">
            <a:avLst/>
          </a:prstGeom>
        </p:spPr>
        <p:txBody>
          <a:bodyPr lIns="0" tIns="0" rIns="0" bIns="0"/>
          <a:lstStyle/>
          <a:p>
            <a:pPr algn="r"/>
            <a:r>
              <a:rPr lang="es-ES" sz="1400" b="0" strike="noStrike" spc="-1" dirty="0">
                <a:latin typeface="Times New Roman"/>
              </a:rPr>
              <a:t>&lt;fecha/hora&gt;</a:t>
            </a:r>
          </a:p>
        </p:txBody>
      </p:sp>
      <p:sp>
        <p:nvSpPr>
          <p:cNvPr id="54" name="PlaceHolder 5"/>
          <p:cNvSpPr>
            <a:spLocks noGrp="1"/>
          </p:cNvSpPr>
          <p:nvPr>
            <p:ph type="ftr"/>
          </p:nvPr>
        </p:nvSpPr>
        <p:spPr>
          <a:xfrm>
            <a:off x="0" y="10157400"/>
            <a:ext cx="3280680" cy="534240"/>
          </a:xfrm>
          <a:prstGeom prst="rect">
            <a:avLst/>
          </a:prstGeom>
        </p:spPr>
        <p:txBody>
          <a:bodyPr lIns="0" tIns="0" rIns="0" bIns="0" anchor="b"/>
          <a:lstStyle/>
          <a:p>
            <a:r>
              <a:rPr lang="es-ES" sz="1400" b="0" strike="noStrike" spc="-1" dirty="0">
                <a:latin typeface="Times New Roman"/>
              </a:rPr>
              <a:t>&lt;pie de página&gt;</a:t>
            </a:r>
          </a:p>
        </p:txBody>
      </p:sp>
      <p:sp>
        <p:nvSpPr>
          <p:cNvPr id="55" name="PlaceHolder 6"/>
          <p:cNvSpPr>
            <a:spLocks noGrp="1"/>
          </p:cNvSpPr>
          <p:nvPr>
            <p:ph type="sldNum"/>
          </p:nvPr>
        </p:nvSpPr>
        <p:spPr>
          <a:xfrm>
            <a:off x="4278960" y="10157400"/>
            <a:ext cx="3280680" cy="534240"/>
          </a:xfrm>
          <a:prstGeom prst="rect">
            <a:avLst/>
          </a:prstGeom>
        </p:spPr>
        <p:txBody>
          <a:bodyPr lIns="0" tIns="0" rIns="0" bIns="0" anchor="b"/>
          <a:lstStyle/>
          <a:p>
            <a:pPr algn="r"/>
            <a:fld id="{42A6F5E7-F176-4C7B-B96C-335F328A35E2}" type="slidenum">
              <a:rPr lang="es-ES" sz="1400" b="0" strike="noStrike" spc="-1">
                <a:latin typeface="Times New Roman"/>
              </a:rPr>
              <a:t>‹Nº›</a:t>
            </a:fld>
            <a:endParaRPr lang="es-ES" sz="1400" b="0" strike="noStrike" spc="-1" dirty="0">
              <a:latin typeface="Times New Roman"/>
            </a:endParaRPr>
          </a:p>
        </p:txBody>
      </p:sp>
    </p:spTree>
    <p:extLst>
      <p:ext uri="{BB962C8B-B14F-4D97-AF65-F5344CB8AC3E}">
        <p14:creationId xmlns:p14="http://schemas.microsoft.com/office/powerpoint/2010/main" val="2161052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Shape 1"/>
          <p:cNvSpPr txBox="1"/>
          <p:nvPr/>
        </p:nvSpPr>
        <p:spPr>
          <a:xfrm>
            <a:off x="4024800" y="9720720"/>
            <a:ext cx="3077280" cy="511920"/>
          </a:xfrm>
          <a:prstGeom prst="rect">
            <a:avLst/>
          </a:prstGeom>
          <a:noFill/>
          <a:ln>
            <a:noFill/>
          </a:ln>
        </p:spPr>
        <p:txBody>
          <a:bodyPr lIns="94680" tIns="47520" rIns="94680" bIns="47520" anchor="b"/>
          <a:lstStyle/>
          <a:p>
            <a:pPr algn="r">
              <a:lnSpc>
                <a:spcPct val="100000"/>
              </a:lnSpc>
            </a:pPr>
            <a:fld id="{D19E3E08-07FB-498B-9615-A646DCE30B1F}" type="slidenum">
              <a:rPr lang="es-ES" sz="1200" b="0" strike="noStrike" spc="-1">
                <a:solidFill>
                  <a:srgbClr val="000000"/>
                </a:solidFill>
                <a:latin typeface="Arial"/>
              </a:rPr>
              <a:t>1</a:t>
            </a:fld>
            <a:endParaRPr lang="es-ES" sz="1200" b="0" strike="noStrike" spc="-1" dirty="0">
              <a:latin typeface="Times New Roman"/>
            </a:endParaRPr>
          </a:p>
        </p:txBody>
      </p:sp>
      <p:sp>
        <p:nvSpPr>
          <p:cNvPr id="115" name="CustomShape 2"/>
          <p:cNvSpPr/>
          <p:nvPr/>
        </p:nvSpPr>
        <p:spPr>
          <a:xfrm>
            <a:off x="4202280" y="10021680"/>
            <a:ext cx="3214800" cy="528480"/>
          </a:xfrm>
          <a:prstGeom prst="rect">
            <a:avLst/>
          </a:prstGeom>
          <a:noFill/>
          <a:ln>
            <a:noFill/>
          </a:ln>
        </p:spPr>
        <p:style>
          <a:lnRef idx="0">
            <a:scrgbClr r="0" g="0" b="0"/>
          </a:lnRef>
          <a:fillRef idx="0">
            <a:scrgbClr r="0" g="0" b="0"/>
          </a:fillRef>
          <a:effectRef idx="0">
            <a:scrgbClr r="0" g="0" b="0"/>
          </a:effectRef>
          <a:fontRef idx="minor"/>
        </p:style>
        <p:txBody>
          <a:bodyPr lIns="98280" tIns="48960" rIns="98280" bIns="48960" anchor="b"/>
          <a:lstStyle/>
          <a:p>
            <a:pPr algn="r">
              <a:lnSpc>
                <a:spcPct val="100000"/>
              </a:lnSpc>
            </a:pPr>
            <a:fld id="{04E3AEF4-8C72-4B38-8CE8-51B2777D9821}" type="slidenum">
              <a:rPr lang="es-ES" sz="1200" b="0" strike="noStrike" spc="-1">
                <a:solidFill>
                  <a:srgbClr val="000000"/>
                </a:solidFill>
                <a:latin typeface="Calibri"/>
                <a:ea typeface="+mn-ea"/>
              </a:rPr>
              <a:t>1</a:t>
            </a:fld>
            <a:endParaRPr lang="es-ES" sz="1200" b="0" strike="noStrike" spc="-1" dirty="0">
              <a:latin typeface="Arial"/>
            </a:endParaRPr>
          </a:p>
        </p:txBody>
      </p:sp>
      <p:sp>
        <p:nvSpPr>
          <p:cNvPr id="116" name="CustomShape 3"/>
          <p:cNvSpPr/>
          <p:nvPr/>
        </p:nvSpPr>
        <p:spPr>
          <a:xfrm>
            <a:off x="4200840" y="10023480"/>
            <a:ext cx="3216600" cy="526680"/>
          </a:xfrm>
          <a:prstGeom prst="rect">
            <a:avLst/>
          </a:prstGeom>
          <a:noFill/>
          <a:ln>
            <a:noFill/>
          </a:ln>
        </p:spPr>
        <p:style>
          <a:lnRef idx="0">
            <a:scrgbClr r="0" g="0" b="0"/>
          </a:lnRef>
          <a:fillRef idx="0">
            <a:scrgbClr r="0" g="0" b="0"/>
          </a:fillRef>
          <a:effectRef idx="0">
            <a:scrgbClr r="0" g="0" b="0"/>
          </a:effectRef>
          <a:fontRef idx="minor"/>
        </p:style>
        <p:txBody>
          <a:bodyPr lIns="93240" tIns="46440" rIns="93240" bIns="46440" anchor="b"/>
          <a:lstStyle/>
          <a:p>
            <a:pPr algn="r">
              <a:lnSpc>
                <a:spcPct val="100000"/>
              </a:lnSpc>
            </a:pPr>
            <a:fld id="{3701E779-542A-4C0E-8649-BAFB0F00645A}" type="slidenum">
              <a:rPr lang="es-ES" sz="1100" b="0" strike="noStrike" spc="-1">
                <a:solidFill>
                  <a:srgbClr val="000000"/>
                </a:solidFill>
                <a:latin typeface="Arial"/>
                <a:ea typeface="+mn-ea"/>
              </a:rPr>
              <a:t>1</a:t>
            </a:fld>
            <a:endParaRPr lang="es-ES" sz="1100" b="0" strike="noStrike" spc="-1" dirty="0">
              <a:latin typeface="Arial"/>
            </a:endParaRPr>
          </a:p>
        </p:txBody>
      </p:sp>
      <p:sp>
        <p:nvSpPr>
          <p:cNvPr id="117" name="PlaceHolder 4"/>
          <p:cNvSpPr>
            <a:spLocks noGrp="1" noRot="1" noChangeAspect="1"/>
          </p:cNvSpPr>
          <p:nvPr>
            <p:ph type="sldImg"/>
          </p:nvPr>
        </p:nvSpPr>
        <p:spPr>
          <a:xfrm>
            <a:off x="993775" y="768350"/>
            <a:ext cx="5116513" cy="3836988"/>
          </a:xfrm>
          <a:prstGeom prst="rect">
            <a:avLst/>
          </a:prstGeom>
        </p:spPr>
      </p:sp>
      <p:sp>
        <p:nvSpPr>
          <p:cNvPr id="118" name="PlaceHolder 5"/>
          <p:cNvSpPr>
            <a:spLocks noGrp="1"/>
          </p:cNvSpPr>
          <p:nvPr>
            <p:ph type="body"/>
          </p:nvPr>
        </p:nvSpPr>
        <p:spPr>
          <a:xfrm>
            <a:off x="710280" y="4862160"/>
            <a:ext cx="5683320" cy="4604760"/>
          </a:xfrm>
          <a:prstGeom prst="rect">
            <a:avLst/>
          </a:prstGeom>
        </p:spPr>
        <p:txBody>
          <a:bodyPr lIns="98280" tIns="48960" rIns="98280" bIns="48960"/>
          <a:lstStyle/>
          <a:p>
            <a:endParaRPr lang="es-ES" sz="2000" b="0" strike="noStrike" spc="-1" dirty="0">
              <a:latin typeface="Arial"/>
            </a:endParaRPr>
          </a:p>
        </p:txBody>
      </p:sp>
    </p:spTree>
    <p:extLst>
      <p:ext uri="{BB962C8B-B14F-4D97-AF65-F5344CB8AC3E}">
        <p14:creationId xmlns:p14="http://schemas.microsoft.com/office/powerpoint/2010/main" val="1083101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9938"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C788EB1-1690-43B9-9A5A-E9CE4090C288}" type="slidenum">
              <a:rPr lang="es-ES" altLang="es-ES" smtClean="0"/>
              <a:pPr/>
              <a:t>51</a:t>
            </a:fld>
            <a:endParaRPr lang="es-ES" altLang="es-ES" dirty="0" smtClean="0"/>
          </a:p>
        </p:txBody>
      </p:sp>
    </p:spTree>
    <p:extLst>
      <p:ext uri="{BB962C8B-B14F-4D97-AF65-F5344CB8AC3E}">
        <p14:creationId xmlns:p14="http://schemas.microsoft.com/office/powerpoint/2010/main" val="1674273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5E169677-894D-4285-B0E1-050BCA6D5646}" type="slidenum">
              <a:rPr lang="es-ES" altLang="es-ES" smtClean="0"/>
              <a:pPr>
                <a:spcBef>
                  <a:spcPct val="0"/>
                </a:spcBef>
                <a:buClrTx/>
                <a:buFontTx/>
                <a:buNone/>
              </a:pPr>
              <a:t>55</a:t>
            </a:fld>
            <a:endParaRPr lang="es-ES" altLang="es-ES" dirty="0" smtClean="0"/>
          </a:p>
        </p:txBody>
      </p:sp>
      <p:sp>
        <p:nvSpPr>
          <p:cNvPr id="77827" name="Text Box 1"/>
          <p:cNvSpPr txBox="1">
            <a:spLocks noChangeArrowheads="1"/>
          </p:cNvSpPr>
          <p:nvPr/>
        </p:nvSpPr>
        <p:spPr bwMode="auto">
          <a:xfrm>
            <a:off x="3849688" y="9429750"/>
            <a:ext cx="29384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EE9902BD-0012-4C0F-820F-30E827A45C0F}" type="slidenum">
              <a:rPr lang="es-ES" altLang="es-ES">
                <a:cs typeface="Segoe UI" panose="020B0502040204020203" pitchFamily="34" charset="0"/>
              </a:rPr>
              <a:pPr algn="r" eaLnBrk="1">
                <a:spcBef>
                  <a:spcPct val="0"/>
                </a:spcBef>
                <a:buClrTx/>
                <a:buFontTx/>
                <a:buNone/>
              </a:pPr>
              <a:t>55</a:t>
            </a:fld>
            <a:endParaRPr lang="es-ES" altLang="es-ES" dirty="0">
              <a:cs typeface="Segoe UI" panose="020B0502040204020203" pitchFamily="34" charset="0"/>
            </a:endParaRPr>
          </a:p>
        </p:txBody>
      </p:sp>
      <p:sp>
        <p:nvSpPr>
          <p:cNvPr id="77828" name="Text Box 2"/>
          <p:cNvSpPr txBox="1">
            <a:spLocks noChangeArrowheads="1"/>
          </p:cNvSpPr>
          <p:nvPr/>
        </p:nvSpPr>
        <p:spPr bwMode="auto">
          <a:xfrm>
            <a:off x="3849688" y="9429750"/>
            <a:ext cx="29400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3A2D4DFC-50CB-4678-B090-1CF2D42D4CC9}" type="slidenum">
              <a:rPr lang="es-ES" altLang="es-ES"/>
              <a:pPr algn="r" eaLnBrk="1">
                <a:spcBef>
                  <a:spcPct val="0"/>
                </a:spcBef>
                <a:buClrTx/>
                <a:buFontTx/>
                <a:buNone/>
              </a:pPr>
              <a:t>55</a:t>
            </a:fld>
            <a:endParaRPr lang="es-ES" altLang="es-ES" dirty="0"/>
          </a:p>
        </p:txBody>
      </p:sp>
      <p:sp>
        <p:nvSpPr>
          <p:cNvPr id="77829" name="Rectangle 3"/>
          <p:cNvSpPr>
            <a:spLocks noGrp="1" noRot="1" noChangeAspect="1" noChangeArrowheads="1" noTextEdit="1"/>
          </p:cNvSpPr>
          <p:nvPr>
            <p:ph type="sldImg"/>
          </p:nvPr>
        </p:nvSpPr>
        <p:spPr>
          <a:xfrm>
            <a:off x="1165225" y="1241425"/>
            <a:ext cx="4467225" cy="33496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4"/>
          <p:cNvSpPr txBox="1">
            <a:spLocks noGrp="1" noChangeArrowheads="1"/>
          </p:cNvSpPr>
          <p:nvPr>
            <p:ph type="body" idx="1"/>
          </p:nvPr>
        </p:nvSpPr>
        <p:spPr>
          <a:xfrm>
            <a:off x="679450" y="4778375"/>
            <a:ext cx="5438775" cy="3908425"/>
          </a:xfrm>
          <a:ln/>
        </p:spPr>
        <p:txBody>
          <a:bodyPr/>
          <a:lstStyle/>
          <a:p>
            <a:pPr marL="228600" indent="-228600" eaLnBrk="1" hangingPunct="1">
              <a:spcBef>
                <a:spcPct val="0"/>
              </a:spcBef>
              <a:buFont typeface="Times New Roman" panose="02020603050405020304" pitchFamily="18" charset="0"/>
              <a:buAutoNum type="arabicPeriod"/>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s-ES" altLang="es-ES" dirty="0">
                <a:latin typeface="Calibri" panose="020F0502020204030204" pitchFamily="34" charset="0"/>
                <a:ea typeface="Microsoft YaHei" panose="020B0503020204020204" pitchFamily="34" charset="-122"/>
              </a:rPr>
              <a:t>Para poder realizar nuestra misión y que las unidades desarrollen un ejercicio con SICONET de la manera más eficiente posible, el edificio lo tenemos dividido de la siguiente manera (después de la exposición, realizaremos una visita al mismo).</a:t>
            </a:r>
          </a:p>
          <a:p>
            <a:pPr marL="228600" indent="-228600" eaLnBrk="1" hangingPunct="1">
              <a:spcBef>
                <a:spcPct val="0"/>
              </a:spcBef>
              <a:buFont typeface="Times New Roman" panose="02020603050405020304" pitchFamily="18" charset="0"/>
              <a:buAutoNum type="arabicPeriod"/>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s-ES" altLang="es-ES" dirty="0">
                <a:latin typeface="Calibri" panose="020F0502020204030204" pitchFamily="34" charset="0"/>
                <a:ea typeface="Microsoft YaHei" panose="020B0503020204020204" pitchFamily="34" charset="-122"/>
              </a:rPr>
              <a:t>Sala de Puestos de Mando, tenemos dos, una en la planta calle y la otra justo debajo de nosotros en la primera planta. Esta dividida en diferentes boxes y es donde se situa la Audiencia a entrenar el Estado Mayor de la Brigada o Batallon, desde donde dirige la maniobra y se dan las ordenes a las unidades</a:t>
            </a:r>
          </a:p>
          <a:p>
            <a:pPr marL="228600" indent="-228600" eaLnBrk="1" hangingPunct="1">
              <a:spcBef>
                <a:spcPct val="0"/>
              </a:spcBef>
              <a:buFont typeface="Times New Roman" panose="02020603050405020304" pitchFamily="18" charset="0"/>
              <a:buAutoNum type="arabicPeriod"/>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s-ES" altLang="es-ES" dirty="0">
                <a:latin typeface="Calibri" panose="020F0502020204030204" pitchFamily="34" charset="0"/>
                <a:ea typeface="Microsoft YaHei" panose="020B0503020204020204" pitchFamily="34" charset="-122"/>
              </a:rPr>
              <a:t>Sala de Controladores, es el personal que esta manejando el simulador, reciben las ordenes del Estado Mayor y la ejecutan en el simulador.</a:t>
            </a:r>
          </a:p>
          <a:p>
            <a:pPr marL="228600" indent="-228600" eaLnBrk="1" hangingPunct="1">
              <a:spcBef>
                <a:spcPct val="0"/>
              </a:spcBef>
              <a:buFont typeface="Times New Roman" panose="02020603050405020304" pitchFamily="18" charset="0"/>
              <a:buAutoNum type="arabicPeriod"/>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s-ES" altLang="es-ES" dirty="0">
                <a:latin typeface="Calibri" panose="020F0502020204030204" pitchFamily="34" charset="0"/>
                <a:ea typeface="Microsoft YaHei" panose="020B0503020204020204" pitchFamily="34" charset="-122"/>
              </a:rPr>
              <a:t>La comunicación entre ellos, intentamos que sea lo mas parecido a la realizad, por eso las ordenes o la información entre ellos es con los mismos medios CIS que sería en la realidad, radio, teléfono o C2.</a:t>
            </a:r>
          </a:p>
          <a:p>
            <a:pPr marL="228600" indent="-228600" eaLnBrk="1" hangingPunct="1">
              <a:spcBef>
                <a:spcPct val="0"/>
              </a:spcBef>
              <a:buFont typeface="Times New Roman" panose="02020603050405020304" pitchFamily="18" charset="0"/>
              <a:buAutoNum type="arabicPeriod"/>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s-ES" altLang="es-ES" dirty="0">
                <a:latin typeface="Calibri" panose="020F0502020204030204" pitchFamily="34" charset="0"/>
                <a:ea typeface="Microsoft YaHei" panose="020B0503020204020204" pitchFamily="34" charset="-122"/>
              </a:rPr>
              <a:t>Sala de Direccion del Ejercicio (DIREX): Supervisa y evalúa el desarrollo del entrenamiento de los EM,s, ellos ven todo lo que se hace en las dos salas anteriores, tienen visión del simulador para ver como ejecutan la maniobra las unidades y tienen visión también del Sistema de Mando y Control. </a:t>
            </a: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s-ES" altLang="es-ES" dirty="0">
                <a:latin typeface="Calibri" panose="020F0502020204030204" pitchFamily="34" charset="0"/>
                <a:ea typeface="Microsoft YaHei" panose="020B0503020204020204" pitchFamily="34" charset="-122"/>
              </a:rPr>
              <a:t>6.- La ultima sala, es en la que nos encontramos ahora, Sala de juicio critico, usada para hacer la revisión post ejercicio, o para cualquier momento que el jefe de Estado Mayor o el DIREX, quiera reunir al personal</a:t>
            </a: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endParaRPr lang="es-ES" altLang="es-ES" dirty="0">
              <a:latin typeface="Calibri" panose="020F0502020204030204" pitchFamily="34" charset="0"/>
              <a:ea typeface="Microsoft YaHei" panose="020B0503020204020204" pitchFamily="34" charset="-122"/>
            </a:endParaRP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n-US" altLang="es-ES" dirty="0">
                <a:latin typeface="Calibri" panose="020F0502020204030204" pitchFamily="34" charset="0"/>
                <a:ea typeface="Microsoft YaHei" panose="020B0503020204020204" pitchFamily="34" charset="-122"/>
              </a:rPr>
              <a:t>In order to carry out our mission and the units develop an exercise units with SICONET as efficiently as possible, we have divided the building as follows (after this meeting, we will visit it).</a:t>
            </a: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endParaRPr lang="en-US" altLang="es-ES" dirty="0">
              <a:latin typeface="Calibri" panose="020F0502020204030204" pitchFamily="34" charset="0"/>
              <a:ea typeface="Microsoft YaHei" panose="020B0503020204020204" pitchFamily="34" charset="-122"/>
            </a:endParaRP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n-US" altLang="es-ES" dirty="0">
                <a:latin typeface="Calibri" panose="020F0502020204030204" pitchFamily="34" charset="0"/>
                <a:ea typeface="Microsoft YaHei" panose="020B0503020204020204" pitchFamily="34" charset="-122"/>
              </a:rPr>
              <a:t>Command Post Room, we have two, one on the ground floor and the another one just below us on the first floor. It is divided into different boxes and is where the General Staff is located to give orders and direct the maneuver.</a:t>
            </a: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endParaRPr lang="en-US" altLang="es-ES" dirty="0">
              <a:latin typeface="Calibri" panose="020F0502020204030204" pitchFamily="34" charset="0"/>
              <a:ea typeface="Microsoft YaHei" panose="020B0503020204020204" pitchFamily="34" charset="-122"/>
            </a:endParaRP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n-US" altLang="es-ES" dirty="0">
                <a:latin typeface="Calibri" panose="020F0502020204030204" pitchFamily="34" charset="0"/>
                <a:ea typeface="Microsoft YaHei" panose="020B0503020204020204" pitchFamily="34" charset="-122"/>
              </a:rPr>
              <a:t>Room of Controllers, is the personnel that is handling the simulator, they receive the orders of the General Staff and execute them in the simulator.</a:t>
            </a: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endParaRPr lang="en-US" altLang="es-ES" dirty="0">
              <a:latin typeface="Calibri" panose="020F0502020204030204" pitchFamily="34" charset="0"/>
              <a:ea typeface="Microsoft YaHei" panose="020B0503020204020204" pitchFamily="34" charset="-122"/>
            </a:endParaRP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n-US" altLang="es-ES" dirty="0">
                <a:latin typeface="Calibri" panose="020F0502020204030204" pitchFamily="34" charset="0"/>
                <a:ea typeface="Microsoft YaHei" panose="020B0503020204020204" pitchFamily="34" charset="-122"/>
              </a:rPr>
              <a:t>The communication between them, we try that it will be the closest to reality, the orders or the information between them is by the same information system that they would have in a real situation, radio, telephone or C2.</a:t>
            </a: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endParaRPr lang="en-US" altLang="es-ES" dirty="0">
              <a:latin typeface="Calibri" panose="020F0502020204030204" pitchFamily="34" charset="0"/>
              <a:ea typeface="Microsoft YaHei" panose="020B0503020204020204" pitchFamily="34" charset="-122"/>
            </a:endParaRP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n-US" altLang="es-ES" dirty="0">
                <a:latin typeface="Calibri" panose="020F0502020204030204" pitchFamily="34" charset="0"/>
                <a:ea typeface="Microsoft YaHei" panose="020B0503020204020204" pitchFamily="34" charset="-122"/>
              </a:rPr>
              <a:t>Director of Exercise Room (DIREX): Supervises and evaluates the development of staff training, they see everything that is done in the two previous rooms, they monitor of the simulator to see how the units execute the maneuver and also the Command and Control System.</a:t>
            </a: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endParaRPr lang="es-ES" altLang="es-ES" dirty="0">
              <a:latin typeface="Calibri" panose="020F0502020204030204" pitchFamily="34" charset="0"/>
              <a:ea typeface="Microsoft YaHei" panose="020B0503020204020204" pitchFamily="34" charset="-122"/>
            </a:endParaRPr>
          </a:p>
          <a:p>
            <a:pPr marL="228600" indent="-227013" eaLnBrk="1" hangingPunct="1">
              <a:spcBef>
                <a:spcPct val="0"/>
              </a:spcBef>
              <a:buClrTx/>
              <a:buFontTx/>
              <a:buNone/>
              <a:tabLst>
                <a:tab pos="228600" algn="l"/>
                <a:tab pos="676275" algn="l"/>
                <a:tab pos="1125538" algn="l"/>
                <a:tab pos="1574800" algn="l"/>
                <a:tab pos="2024063" algn="l"/>
                <a:tab pos="2473325" algn="l"/>
                <a:tab pos="2922588" algn="l"/>
                <a:tab pos="3371850" algn="l"/>
                <a:tab pos="3821113" algn="l"/>
                <a:tab pos="4270375" algn="l"/>
                <a:tab pos="4719638" algn="l"/>
                <a:tab pos="5168900" algn="l"/>
                <a:tab pos="5618163" algn="l"/>
                <a:tab pos="6067425" algn="l"/>
                <a:tab pos="6516688" algn="l"/>
                <a:tab pos="6965950" algn="l"/>
                <a:tab pos="7415213" algn="l"/>
                <a:tab pos="7864475" algn="l"/>
                <a:tab pos="8313738" algn="l"/>
                <a:tab pos="8763000" algn="l"/>
                <a:tab pos="9212263" algn="l"/>
              </a:tabLst>
              <a:defRPr/>
            </a:pPr>
            <a:r>
              <a:rPr lang="en-US" altLang="es-ES" dirty="0">
                <a:latin typeface="Calibri" panose="020F0502020204030204" pitchFamily="34" charset="0"/>
                <a:ea typeface="Microsoft YaHei" panose="020B0503020204020204" pitchFamily="34" charset="-122"/>
              </a:rPr>
              <a:t>The last room is where we are now, Meeting room, used to do the post-exercise review, or at any time that the Chief of Staff or DIREX wants to meet the staff</a:t>
            </a:r>
            <a:endParaRPr lang="es-ES" altLang="es-ES" dirty="0">
              <a:latin typeface="Calibri" panose="020F0502020204030204" pitchFamily="34" charset="0"/>
              <a:ea typeface="Microsoft YaHei" panose="020B0503020204020204" pitchFamily="34" charset="-122"/>
            </a:endParaRPr>
          </a:p>
        </p:txBody>
      </p:sp>
      <p:sp>
        <p:nvSpPr>
          <p:cNvPr id="77831" name="Text Box 5"/>
          <p:cNvSpPr txBox="1">
            <a:spLocks noChangeArrowheads="1"/>
          </p:cNvSpPr>
          <p:nvPr/>
        </p:nvSpPr>
        <p:spPr bwMode="auto">
          <a:xfrm>
            <a:off x="3849688" y="9429750"/>
            <a:ext cx="29464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1E90E05F-84E1-487B-A7DB-2A5102DF89FF}" type="slidenum">
              <a:rPr lang="es-ES" altLang="es-ES">
                <a:latin typeface="Calibri" panose="020F0502020204030204" pitchFamily="34" charset="0"/>
              </a:rPr>
              <a:pPr algn="r">
                <a:spcBef>
                  <a:spcPct val="0"/>
                </a:spcBef>
                <a:buClrTx/>
                <a:buFontTx/>
                <a:buNone/>
              </a:pPr>
              <a:t>55</a:t>
            </a:fld>
            <a:endParaRPr lang="es-ES" altLang="es-ES" dirty="0">
              <a:latin typeface="Calibri" panose="020F0502020204030204" pitchFamily="34" charset="0"/>
            </a:endParaRPr>
          </a:p>
        </p:txBody>
      </p:sp>
    </p:spTree>
    <p:extLst>
      <p:ext uri="{BB962C8B-B14F-4D97-AF65-F5344CB8AC3E}">
        <p14:creationId xmlns:p14="http://schemas.microsoft.com/office/powerpoint/2010/main" val="1898682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9938"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C788EB1-1690-43B9-9A5A-E9CE4090C288}" type="slidenum">
              <a:rPr lang="es-ES" altLang="es-ES" smtClean="0"/>
              <a:pPr/>
              <a:t>57</a:t>
            </a:fld>
            <a:endParaRPr lang="es-ES" altLang="es-ES" dirty="0" smtClean="0"/>
          </a:p>
        </p:txBody>
      </p:sp>
    </p:spTree>
    <p:extLst>
      <p:ext uri="{BB962C8B-B14F-4D97-AF65-F5344CB8AC3E}">
        <p14:creationId xmlns:p14="http://schemas.microsoft.com/office/powerpoint/2010/main" val="188611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9938"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C788EB1-1690-43B9-9A5A-E9CE4090C288}" type="slidenum">
              <a:rPr lang="es-ES" altLang="es-ES" smtClean="0"/>
              <a:pPr/>
              <a:t>58</a:t>
            </a:fld>
            <a:endParaRPr lang="es-ES" altLang="es-ES" dirty="0" smtClean="0"/>
          </a:p>
        </p:txBody>
      </p:sp>
    </p:spTree>
    <p:extLst>
      <p:ext uri="{BB962C8B-B14F-4D97-AF65-F5344CB8AC3E}">
        <p14:creationId xmlns:p14="http://schemas.microsoft.com/office/powerpoint/2010/main" val="1324803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9938"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C788EB1-1690-43B9-9A5A-E9CE4090C288}" type="slidenum">
              <a:rPr lang="es-ES" altLang="es-ES" smtClean="0"/>
              <a:pPr/>
              <a:t>59</a:t>
            </a:fld>
            <a:endParaRPr lang="es-ES" altLang="es-ES" dirty="0" smtClean="0"/>
          </a:p>
        </p:txBody>
      </p:sp>
    </p:spTree>
    <p:extLst>
      <p:ext uri="{BB962C8B-B14F-4D97-AF65-F5344CB8AC3E}">
        <p14:creationId xmlns:p14="http://schemas.microsoft.com/office/powerpoint/2010/main" val="11777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9938"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C788EB1-1690-43B9-9A5A-E9CE4090C288}" type="slidenum">
              <a:rPr lang="es-ES" altLang="es-ES" smtClean="0"/>
              <a:pPr/>
              <a:t>60</a:t>
            </a:fld>
            <a:endParaRPr lang="es-ES" altLang="es-ES" dirty="0" smtClean="0"/>
          </a:p>
        </p:txBody>
      </p:sp>
    </p:spTree>
    <p:extLst>
      <p:ext uri="{BB962C8B-B14F-4D97-AF65-F5344CB8AC3E}">
        <p14:creationId xmlns:p14="http://schemas.microsoft.com/office/powerpoint/2010/main" val="1835748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9938"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C788EB1-1690-43B9-9A5A-E9CE4090C288}" type="slidenum">
              <a:rPr lang="es-ES" altLang="es-ES" smtClean="0"/>
              <a:pPr/>
              <a:t>61</a:t>
            </a:fld>
            <a:endParaRPr lang="es-ES" altLang="es-ES" dirty="0" smtClean="0"/>
          </a:p>
        </p:txBody>
      </p:sp>
    </p:spTree>
    <p:extLst>
      <p:ext uri="{BB962C8B-B14F-4D97-AF65-F5344CB8AC3E}">
        <p14:creationId xmlns:p14="http://schemas.microsoft.com/office/powerpoint/2010/main" val="4024531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69938" indent="-295275">
              <a:defRPr>
                <a:solidFill>
                  <a:schemeClr val="tx1"/>
                </a:solidFill>
                <a:latin typeface="Calibri" panose="020F0502020204030204" pitchFamily="34" charset="0"/>
              </a:defRPr>
            </a:lvl2pPr>
            <a:lvl3pPr marL="1184275" indent="-236538">
              <a:defRPr>
                <a:solidFill>
                  <a:schemeClr val="tx1"/>
                </a:solidFill>
                <a:latin typeface="Calibri" panose="020F0502020204030204" pitchFamily="34" charset="0"/>
              </a:defRPr>
            </a:lvl3pPr>
            <a:lvl4pPr marL="1657350" indent="-236538">
              <a:defRPr>
                <a:solidFill>
                  <a:schemeClr val="tx1"/>
                </a:solidFill>
                <a:latin typeface="Calibri" panose="020F0502020204030204" pitchFamily="34" charset="0"/>
              </a:defRPr>
            </a:lvl4pPr>
            <a:lvl5pPr marL="2132013" indent="-236538">
              <a:defRPr>
                <a:solidFill>
                  <a:schemeClr val="tx1"/>
                </a:solidFill>
                <a:latin typeface="Calibri" panose="020F0502020204030204" pitchFamily="34" charset="0"/>
              </a:defRPr>
            </a:lvl5pPr>
            <a:lvl6pPr marL="2589213" indent="-236538" eaLnBrk="0" fontAlgn="base" hangingPunct="0">
              <a:spcBef>
                <a:spcPct val="0"/>
              </a:spcBef>
              <a:spcAft>
                <a:spcPct val="0"/>
              </a:spcAft>
              <a:defRPr>
                <a:solidFill>
                  <a:schemeClr val="tx1"/>
                </a:solidFill>
                <a:latin typeface="Calibri" panose="020F0502020204030204" pitchFamily="34" charset="0"/>
              </a:defRPr>
            </a:lvl6pPr>
            <a:lvl7pPr marL="3046413" indent="-236538" eaLnBrk="0" fontAlgn="base" hangingPunct="0">
              <a:spcBef>
                <a:spcPct val="0"/>
              </a:spcBef>
              <a:spcAft>
                <a:spcPct val="0"/>
              </a:spcAft>
              <a:defRPr>
                <a:solidFill>
                  <a:schemeClr val="tx1"/>
                </a:solidFill>
                <a:latin typeface="Calibri" panose="020F0502020204030204" pitchFamily="34" charset="0"/>
              </a:defRPr>
            </a:lvl7pPr>
            <a:lvl8pPr marL="3503613" indent="-236538" eaLnBrk="0" fontAlgn="base" hangingPunct="0">
              <a:spcBef>
                <a:spcPct val="0"/>
              </a:spcBef>
              <a:spcAft>
                <a:spcPct val="0"/>
              </a:spcAft>
              <a:defRPr>
                <a:solidFill>
                  <a:schemeClr val="tx1"/>
                </a:solidFill>
                <a:latin typeface="Calibri" panose="020F0502020204030204" pitchFamily="34" charset="0"/>
              </a:defRPr>
            </a:lvl8pPr>
            <a:lvl9pPr marL="3960813" indent="-236538" eaLnBrk="0" fontAlgn="base" hangingPunct="0">
              <a:spcBef>
                <a:spcPct val="0"/>
              </a:spcBef>
              <a:spcAft>
                <a:spcPct val="0"/>
              </a:spcAft>
              <a:defRPr>
                <a:solidFill>
                  <a:schemeClr val="tx1"/>
                </a:solidFill>
                <a:latin typeface="Calibri" panose="020F0502020204030204" pitchFamily="34" charset="0"/>
              </a:defRPr>
            </a:lvl9pPr>
          </a:lstStyle>
          <a:p>
            <a:fld id="{BC788EB1-1690-43B9-9A5A-E9CE4090C288}" type="slidenum">
              <a:rPr lang="es-ES" altLang="es-ES" smtClean="0"/>
              <a:pPr/>
              <a:t>62</a:t>
            </a:fld>
            <a:endParaRPr lang="es-ES" altLang="es-ES" dirty="0" smtClean="0"/>
          </a:p>
        </p:txBody>
      </p:sp>
    </p:spTree>
    <p:extLst>
      <p:ext uri="{BB962C8B-B14F-4D97-AF65-F5344CB8AC3E}">
        <p14:creationId xmlns:p14="http://schemas.microsoft.com/office/powerpoint/2010/main" val="313438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noRot="1" noChangeAspect="1"/>
          </p:cNvSpPr>
          <p:nvPr>
            <p:ph type="sldImg"/>
          </p:nvPr>
        </p:nvSpPr>
        <p:spPr>
          <a:xfrm>
            <a:off x="993775" y="768350"/>
            <a:ext cx="5116513" cy="3836988"/>
          </a:xfrm>
          <a:prstGeom prst="rect">
            <a:avLst/>
          </a:prstGeom>
        </p:spPr>
      </p:sp>
      <p:sp>
        <p:nvSpPr>
          <p:cNvPr id="120" name="PlaceHolder 2"/>
          <p:cNvSpPr>
            <a:spLocks noGrp="1"/>
          </p:cNvSpPr>
          <p:nvPr>
            <p:ph type="body"/>
          </p:nvPr>
        </p:nvSpPr>
        <p:spPr>
          <a:xfrm>
            <a:off x="710280" y="4862160"/>
            <a:ext cx="5683320" cy="4604760"/>
          </a:xfrm>
          <a:prstGeom prst="rect">
            <a:avLst/>
          </a:prstGeom>
        </p:spPr>
        <p:txBody>
          <a:bodyPr lIns="94680" tIns="47520" rIns="94680" bIns="47520"/>
          <a:lstStyle/>
          <a:p>
            <a:endParaRPr lang="es-ES" sz="2000" b="0" strike="noStrike" spc="-1" dirty="0">
              <a:latin typeface="Arial"/>
            </a:endParaRPr>
          </a:p>
        </p:txBody>
      </p:sp>
      <p:sp>
        <p:nvSpPr>
          <p:cNvPr id="121" name="TextShape 3"/>
          <p:cNvSpPr txBox="1"/>
          <p:nvPr/>
        </p:nvSpPr>
        <p:spPr>
          <a:xfrm>
            <a:off x="4024800" y="9720720"/>
            <a:ext cx="3077280" cy="511920"/>
          </a:xfrm>
          <a:prstGeom prst="rect">
            <a:avLst/>
          </a:prstGeom>
          <a:noFill/>
          <a:ln>
            <a:noFill/>
          </a:ln>
        </p:spPr>
        <p:txBody>
          <a:bodyPr lIns="94680" tIns="47520" rIns="94680" bIns="47520" anchor="b"/>
          <a:lstStyle/>
          <a:p>
            <a:pPr algn="r">
              <a:lnSpc>
                <a:spcPct val="100000"/>
              </a:lnSpc>
            </a:pPr>
            <a:fld id="{55649085-022A-4524-9CE5-81EF0F89EF53}" type="slidenum">
              <a:rPr lang="es-ES" sz="1200" b="0" strike="noStrike" spc="-1">
                <a:solidFill>
                  <a:srgbClr val="000000"/>
                </a:solidFill>
                <a:latin typeface="+mn-lt"/>
                <a:ea typeface="+mn-ea"/>
              </a:rPr>
              <a:t>42</a:t>
            </a:fld>
            <a:endParaRPr lang="es-ES" sz="1200" b="0" strike="noStrike" spc="-1" dirty="0">
              <a:latin typeface="Times New Roman"/>
            </a:endParaRPr>
          </a:p>
        </p:txBody>
      </p:sp>
    </p:spTree>
    <p:extLst>
      <p:ext uri="{BB962C8B-B14F-4D97-AF65-F5344CB8AC3E}">
        <p14:creationId xmlns:p14="http://schemas.microsoft.com/office/powerpoint/2010/main" val="127736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D5910963-0AEA-43E7-A30E-985A572255A6}" type="slidenum">
              <a:rPr lang="es-ES" altLang="es-ES" smtClean="0"/>
              <a:pPr>
                <a:spcBef>
                  <a:spcPct val="0"/>
                </a:spcBef>
                <a:buClrTx/>
                <a:buFontTx/>
                <a:buNone/>
              </a:pPr>
              <a:t>43</a:t>
            </a:fld>
            <a:endParaRPr lang="es-ES" altLang="es-ES" dirty="0" smtClean="0"/>
          </a:p>
        </p:txBody>
      </p:sp>
      <p:sp>
        <p:nvSpPr>
          <p:cNvPr id="58371" name="Text Box 1"/>
          <p:cNvSpPr txBox="1">
            <a:spLocks noChangeArrowheads="1"/>
          </p:cNvSpPr>
          <p:nvPr/>
        </p:nvSpPr>
        <p:spPr bwMode="auto">
          <a:xfrm>
            <a:off x="3849688" y="9429750"/>
            <a:ext cx="29384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8F875808-8FCA-4FAE-AF65-22DA9CD143F1}" type="slidenum">
              <a:rPr lang="es-ES" altLang="es-ES">
                <a:cs typeface="Segoe UI" panose="020B0502040204020203" pitchFamily="34" charset="0"/>
              </a:rPr>
              <a:pPr algn="r" eaLnBrk="1">
                <a:spcBef>
                  <a:spcPct val="0"/>
                </a:spcBef>
                <a:buClrTx/>
                <a:buFontTx/>
                <a:buNone/>
              </a:pPr>
              <a:t>43</a:t>
            </a:fld>
            <a:endParaRPr lang="es-ES" altLang="es-ES" dirty="0">
              <a:cs typeface="Segoe UI" panose="020B0502040204020203" pitchFamily="34" charset="0"/>
            </a:endParaRPr>
          </a:p>
        </p:txBody>
      </p:sp>
      <p:sp>
        <p:nvSpPr>
          <p:cNvPr id="58372" name="Text Box 2"/>
          <p:cNvSpPr txBox="1">
            <a:spLocks noChangeArrowheads="1"/>
          </p:cNvSpPr>
          <p:nvPr/>
        </p:nvSpPr>
        <p:spPr bwMode="auto">
          <a:xfrm>
            <a:off x="3849688" y="9429750"/>
            <a:ext cx="29400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31300001-3262-421C-B574-CB3F1B236044}" type="slidenum">
              <a:rPr lang="es-ES" altLang="es-ES"/>
              <a:pPr algn="r" eaLnBrk="1">
                <a:spcBef>
                  <a:spcPct val="0"/>
                </a:spcBef>
                <a:buClrTx/>
                <a:buFontTx/>
                <a:buNone/>
              </a:pPr>
              <a:t>43</a:t>
            </a:fld>
            <a:endParaRPr lang="es-ES" altLang="es-ES" dirty="0"/>
          </a:p>
        </p:txBody>
      </p:sp>
      <p:sp>
        <p:nvSpPr>
          <p:cNvPr id="58373" name="Rectangle 3"/>
          <p:cNvSpPr>
            <a:spLocks noGrp="1" noRot="1" noChangeAspect="1" noChangeArrowheads="1" noTextEdit="1"/>
          </p:cNvSpPr>
          <p:nvPr>
            <p:ph type="sldImg"/>
          </p:nvPr>
        </p:nvSpPr>
        <p:spPr>
          <a:xfrm>
            <a:off x="1165225" y="1241425"/>
            <a:ext cx="4467225" cy="33496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4" name="Rectangle 4"/>
          <p:cNvSpPr>
            <a:spLocks noGrp="1" noChangeArrowheads="1"/>
          </p:cNvSpPr>
          <p:nvPr>
            <p:ph type="body" idx="1"/>
          </p:nvPr>
        </p:nvSpPr>
        <p:spPr>
          <a:xfrm>
            <a:off x="679450" y="4778375"/>
            <a:ext cx="543877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smtClean="0"/>
          </a:p>
        </p:txBody>
      </p:sp>
      <p:sp>
        <p:nvSpPr>
          <p:cNvPr id="58375" name="Text Box 5"/>
          <p:cNvSpPr txBox="1">
            <a:spLocks noChangeArrowheads="1"/>
          </p:cNvSpPr>
          <p:nvPr/>
        </p:nvSpPr>
        <p:spPr bwMode="auto">
          <a:xfrm>
            <a:off x="3849688" y="9429750"/>
            <a:ext cx="29464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0127CFEF-CB94-419E-A4E7-887FDF552E9A}" type="slidenum">
              <a:rPr lang="es-ES" altLang="es-ES">
                <a:latin typeface="Calibri" panose="020F0502020204030204" pitchFamily="34" charset="0"/>
              </a:rPr>
              <a:pPr algn="r">
                <a:spcBef>
                  <a:spcPct val="0"/>
                </a:spcBef>
                <a:buClrTx/>
                <a:buFontTx/>
                <a:buNone/>
              </a:pPr>
              <a:t>43</a:t>
            </a:fld>
            <a:endParaRPr lang="es-ES" altLang="es-ES" dirty="0">
              <a:latin typeface="Calibri" panose="020F0502020204030204" pitchFamily="34" charset="0"/>
            </a:endParaRPr>
          </a:p>
        </p:txBody>
      </p:sp>
    </p:spTree>
    <p:extLst>
      <p:ext uri="{BB962C8B-B14F-4D97-AF65-F5344CB8AC3E}">
        <p14:creationId xmlns:p14="http://schemas.microsoft.com/office/powerpoint/2010/main" val="389653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CE0371F3-3F9A-4C81-AF14-6FB760F019BA}" type="slidenum">
              <a:rPr lang="es-ES" altLang="es-ES" smtClean="0"/>
              <a:pPr>
                <a:spcBef>
                  <a:spcPct val="0"/>
                </a:spcBef>
                <a:buClrTx/>
                <a:buFontTx/>
                <a:buNone/>
              </a:pPr>
              <a:t>44</a:t>
            </a:fld>
            <a:endParaRPr lang="es-ES" altLang="es-ES" dirty="0" smtClean="0"/>
          </a:p>
        </p:txBody>
      </p:sp>
      <p:sp>
        <p:nvSpPr>
          <p:cNvPr id="62467" name="Text Box 1"/>
          <p:cNvSpPr txBox="1">
            <a:spLocks noChangeArrowheads="1"/>
          </p:cNvSpPr>
          <p:nvPr/>
        </p:nvSpPr>
        <p:spPr bwMode="auto">
          <a:xfrm>
            <a:off x="3849688" y="9429750"/>
            <a:ext cx="29384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F8E02D2F-8ECC-4DF6-8B8D-55D2AE1B7EEA}" type="slidenum">
              <a:rPr lang="es-ES" altLang="es-ES">
                <a:cs typeface="Segoe UI" panose="020B0502040204020203" pitchFamily="34" charset="0"/>
              </a:rPr>
              <a:pPr algn="r" eaLnBrk="1">
                <a:spcBef>
                  <a:spcPct val="0"/>
                </a:spcBef>
                <a:buClrTx/>
                <a:buFontTx/>
                <a:buNone/>
              </a:pPr>
              <a:t>44</a:t>
            </a:fld>
            <a:endParaRPr lang="es-ES" altLang="es-ES" dirty="0">
              <a:cs typeface="Segoe UI" panose="020B0502040204020203" pitchFamily="34" charset="0"/>
            </a:endParaRPr>
          </a:p>
        </p:txBody>
      </p:sp>
      <p:sp>
        <p:nvSpPr>
          <p:cNvPr id="62468" name="Text Box 2"/>
          <p:cNvSpPr txBox="1">
            <a:spLocks noChangeArrowheads="1"/>
          </p:cNvSpPr>
          <p:nvPr/>
        </p:nvSpPr>
        <p:spPr bwMode="auto">
          <a:xfrm>
            <a:off x="3849688" y="9429750"/>
            <a:ext cx="29400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642B602B-A8D1-42B1-941E-1E3E9D896264}" type="slidenum">
              <a:rPr lang="es-ES" altLang="es-ES"/>
              <a:pPr algn="r" eaLnBrk="1">
                <a:spcBef>
                  <a:spcPct val="0"/>
                </a:spcBef>
                <a:buClrTx/>
                <a:buFontTx/>
                <a:buNone/>
              </a:pPr>
              <a:t>44</a:t>
            </a:fld>
            <a:endParaRPr lang="es-ES" altLang="es-ES" dirty="0"/>
          </a:p>
        </p:txBody>
      </p:sp>
      <p:sp>
        <p:nvSpPr>
          <p:cNvPr id="62469" name="Rectangle 3"/>
          <p:cNvSpPr>
            <a:spLocks noGrp="1" noRot="1" noChangeAspect="1" noChangeArrowheads="1" noTextEdit="1"/>
          </p:cNvSpPr>
          <p:nvPr>
            <p:ph type="sldImg"/>
          </p:nvPr>
        </p:nvSpPr>
        <p:spPr>
          <a:xfrm>
            <a:off x="1165225" y="1241425"/>
            <a:ext cx="4467225" cy="33496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70" name="Text Box 4"/>
          <p:cNvSpPr>
            <a:spLocks noGrp="1" noChangeArrowheads="1"/>
          </p:cNvSpPr>
          <p:nvPr>
            <p:ph type="body" idx="1"/>
          </p:nvPr>
        </p:nvSpPr>
        <p:spPr>
          <a:xfrm>
            <a:off x="679450" y="4778375"/>
            <a:ext cx="543877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ct val="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 altLang="es-ES" dirty="0" smtClean="0">
              <a:latin typeface="Calibri" panose="020F0502020204030204" pitchFamily="34" charset="0"/>
              <a:ea typeface="Microsoft YaHei" panose="020B0503020204020204" pitchFamily="34" charset="-122"/>
            </a:endParaRPr>
          </a:p>
        </p:txBody>
      </p:sp>
      <p:sp>
        <p:nvSpPr>
          <p:cNvPr id="62471" name="Text Box 5"/>
          <p:cNvSpPr txBox="1">
            <a:spLocks noChangeArrowheads="1"/>
          </p:cNvSpPr>
          <p:nvPr/>
        </p:nvSpPr>
        <p:spPr bwMode="auto">
          <a:xfrm>
            <a:off x="3849688" y="9429750"/>
            <a:ext cx="29464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9876CF21-2C4B-46BD-89B7-727A39A1D30E}" type="slidenum">
              <a:rPr lang="es-ES" altLang="es-ES">
                <a:latin typeface="Calibri" panose="020F0502020204030204" pitchFamily="34" charset="0"/>
              </a:rPr>
              <a:pPr algn="r">
                <a:spcBef>
                  <a:spcPct val="0"/>
                </a:spcBef>
                <a:buClrTx/>
                <a:buFontTx/>
                <a:buNone/>
              </a:pPr>
              <a:t>44</a:t>
            </a:fld>
            <a:endParaRPr lang="es-ES" altLang="es-ES" dirty="0">
              <a:latin typeface="Calibri" panose="020F0502020204030204" pitchFamily="34" charset="0"/>
            </a:endParaRPr>
          </a:p>
        </p:txBody>
      </p:sp>
    </p:spTree>
    <p:extLst>
      <p:ext uri="{BB962C8B-B14F-4D97-AF65-F5344CB8AC3E}">
        <p14:creationId xmlns:p14="http://schemas.microsoft.com/office/powerpoint/2010/main" val="2842446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C08ECB1F-D6D9-412A-B283-D9A0D55E12AC}" type="slidenum">
              <a:rPr lang="es-ES" altLang="es-ES" smtClean="0"/>
              <a:pPr>
                <a:spcBef>
                  <a:spcPct val="0"/>
                </a:spcBef>
                <a:buClrTx/>
                <a:buFontTx/>
                <a:buNone/>
              </a:pPr>
              <a:t>46</a:t>
            </a:fld>
            <a:endParaRPr lang="es-ES" altLang="es-ES" dirty="0" smtClean="0"/>
          </a:p>
        </p:txBody>
      </p:sp>
      <p:sp>
        <p:nvSpPr>
          <p:cNvPr id="64515" name="Text Box 1"/>
          <p:cNvSpPr txBox="1">
            <a:spLocks noChangeArrowheads="1"/>
          </p:cNvSpPr>
          <p:nvPr/>
        </p:nvSpPr>
        <p:spPr bwMode="auto">
          <a:xfrm>
            <a:off x="3849688" y="9429750"/>
            <a:ext cx="29384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C648B82E-3D8D-4CFF-823D-BC5E504C3BD8}" type="slidenum">
              <a:rPr lang="es-ES" altLang="es-ES">
                <a:cs typeface="Segoe UI" panose="020B0502040204020203" pitchFamily="34" charset="0"/>
              </a:rPr>
              <a:pPr algn="r" eaLnBrk="1">
                <a:spcBef>
                  <a:spcPct val="0"/>
                </a:spcBef>
                <a:buClrTx/>
                <a:buFontTx/>
                <a:buNone/>
              </a:pPr>
              <a:t>46</a:t>
            </a:fld>
            <a:endParaRPr lang="es-ES" altLang="es-ES" dirty="0">
              <a:cs typeface="Segoe UI" panose="020B0502040204020203" pitchFamily="34" charset="0"/>
            </a:endParaRPr>
          </a:p>
        </p:txBody>
      </p:sp>
      <p:sp>
        <p:nvSpPr>
          <p:cNvPr id="64516" name="Text Box 2"/>
          <p:cNvSpPr txBox="1">
            <a:spLocks noChangeArrowheads="1"/>
          </p:cNvSpPr>
          <p:nvPr/>
        </p:nvSpPr>
        <p:spPr bwMode="auto">
          <a:xfrm>
            <a:off x="3849688" y="9429750"/>
            <a:ext cx="29400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042BADAC-8566-4408-A017-0657D944F5CC}" type="slidenum">
              <a:rPr lang="es-ES" altLang="es-ES"/>
              <a:pPr algn="r" eaLnBrk="1">
                <a:spcBef>
                  <a:spcPct val="0"/>
                </a:spcBef>
                <a:buClrTx/>
                <a:buFontTx/>
                <a:buNone/>
              </a:pPr>
              <a:t>46</a:t>
            </a:fld>
            <a:endParaRPr lang="es-ES" altLang="es-ES" dirty="0"/>
          </a:p>
        </p:txBody>
      </p:sp>
      <p:sp>
        <p:nvSpPr>
          <p:cNvPr id="64517" name="Rectangle 3"/>
          <p:cNvSpPr>
            <a:spLocks noGrp="1" noRot="1" noChangeAspect="1" noChangeArrowheads="1" noTextEdit="1"/>
          </p:cNvSpPr>
          <p:nvPr>
            <p:ph type="sldImg"/>
          </p:nvPr>
        </p:nvSpPr>
        <p:spPr>
          <a:xfrm>
            <a:off x="1165225" y="1241425"/>
            <a:ext cx="4467225" cy="33496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8" name="Rectangle 4"/>
          <p:cNvSpPr>
            <a:spLocks noGrp="1" noChangeArrowheads="1"/>
          </p:cNvSpPr>
          <p:nvPr>
            <p:ph type="body" idx="1"/>
          </p:nvPr>
        </p:nvSpPr>
        <p:spPr>
          <a:xfrm>
            <a:off x="679450" y="4778375"/>
            <a:ext cx="543877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smtClean="0"/>
          </a:p>
        </p:txBody>
      </p:sp>
      <p:sp>
        <p:nvSpPr>
          <p:cNvPr id="64519" name="Text Box 5"/>
          <p:cNvSpPr txBox="1">
            <a:spLocks noChangeArrowheads="1"/>
          </p:cNvSpPr>
          <p:nvPr/>
        </p:nvSpPr>
        <p:spPr bwMode="auto">
          <a:xfrm>
            <a:off x="3849688" y="9429750"/>
            <a:ext cx="29464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9B88FF5F-803D-4F3D-A990-80829D3B9263}" type="slidenum">
              <a:rPr lang="es-ES" altLang="es-ES">
                <a:latin typeface="Calibri" panose="020F0502020204030204" pitchFamily="34" charset="0"/>
              </a:rPr>
              <a:pPr algn="r">
                <a:spcBef>
                  <a:spcPct val="0"/>
                </a:spcBef>
                <a:buClrTx/>
                <a:buFontTx/>
                <a:buNone/>
              </a:pPr>
              <a:t>46</a:t>
            </a:fld>
            <a:endParaRPr lang="es-ES" altLang="es-ES" dirty="0">
              <a:latin typeface="Calibri" panose="020F0502020204030204" pitchFamily="34" charset="0"/>
            </a:endParaRPr>
          </a:p>
        </p:txBody>
      </p:sp>
    </p:spTree>
    <p:extLst>
      <p:ext uri="{BB962C8B-B14F-4D97-AF65-F5344CB8AC3E}">
        <p14:creationId xmlns:p14="http://schemas.microsoft.com/office/powerpoint/2010/main" val="1322618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1843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E3EB94-36AF-4FD2-A1A3-DEC5F481CFE6}" type="slidenum">
              <a:rPr lang="es-ES" altLang="es-ES" smtClean="0"/>
              <a:pPr/>
              <a:t>47</a:t>
            </a:fld>
            <a:endParaRPr lang="es-ES" altLang="es-ES" dirty="0" smtClean="0"/>
          </a:p>
        </p:txBody>
      </p:sp>
    </p:spTree>
    <p:extLst>
      <p:ext uri="{BB962C8B-B14F-4D97-AF65-F5344CB8AC3E}">
        <p14:creationId xmlns:p14="http://schemas.microsoft.com/office/powerpoint/2010/main" val="3521727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imagen de diapositiva 1"/>
          <p:cNvSpPr>
            <a:spLocks noGrp="1" noRot="1" noChangeAspect="1" noTextEdit="1"/>
          </p:cNvSpPr>
          <p:nvPr>
            <p:ph type="sldImg"/>
          </p:nvPr>
        </p:nvSpPr>
        <p:spPr bwMode="auto">
          <a:xfrm>
            <a:off x="1108075" y="812800"/>
            <a:ext cx="5343525"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ES" dirty="0" smtClean="0"/>
          </a:p>
        </p:txBody>
      </p:sp>
      <p:sp>
        <p:nvSpPr>
          <p:cNvPr id="1638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1DBCFF5-1A27-40DD-A9AC-E1F08EDF0D4E}" type="slidenum">
              <a:rPr lang="es-ES" altLang="es-ES" smtClean="0"/>
              <a:pPr/>
              <a:t>48</a:t>
            </a:fld>
            <a:endParaRPr lang="es-ES" altLang="es-ES" dirty="0" smtClean="0"/>
          </a:p>
        </p:txBody>
      </p:sp>
    </p:spTree>
    <p:extLst>
      <p:ext uri="{BB962C8B-B14F-4D97-AF65-F5344CB8AC3E}">
        <p14:creationId xmlns:p14="http://schemas.microsoft.com/office/powerpoint/2010/main" val="2510435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B97030BA-E504-4AD6-9AEE-751456912EDD}" type="slidenum">
              <a:rPr lang="es-ES" altLang="es-ES" smtClean="0"/>
              <a:pPr>
                <a:spcBef>
                  <a:spcPct val="0"/>
                </a:spcBef>
                <a:buClrTx/>
                <a:buFontTx/>
                <a:buNone/>
              </a:pPr>
              <a:t>49</a:t>
            </a:fld>
            <a:endParaRPr lang="es-ES" altLang="es-ES" dirty="0" smtClean="0"/>
          </a:p>
        </p:txBody>
      </p:sp>
      <p:sp>
        <p:nvSpPr>
          <p:cNvPr id="79875" name="Text Box 1"/>
          <p:cNvSpPr txBox="1">
            <a:spLocks noChangeArrowheads="1"/>
          </p:cNvSpPr>
          <p:nvPr/>
        </p:nvSpPr>
        <p:spPr bwMode="auto">
          <a:xfrm>
            <a:off x="3849688" y="9429750"/>
            <a:ext cx="29384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BD48516B-7EDB-4FB8-9077-4DC7DB574355}" type="slidenum">
              <a:rPr lang="es-ES" altLang="es-ES">
                <a:cs typeface="Segoe UI" panose="020B0502040204020203" pitchFamily="34" charset="0"/>
              </a:rPr>
              <a:pPr algn="r" eaLnBrk="1">
                <a:spcBef>
                  <a:spcPct val="0"/>
                </a:spcBef>
                <a:buClrTx/>
                <a:buFontTx/>
                <a:buNone/>
              </a:pPr>
              <a:t>49</a:t>
            </a:fld>
            <a:endParaRPr lang="es-ES" altLang="es-ES" dirty="0">
              <a:cs typeface="Segoe UI" panose="020B0502040204020203" pitchFamily="34" charset="0"/>
            </a:endParaRPr>
          </a:p>
        </p:txBody>
      </p:sp>
      <p:sp>
        <p:nvSpPr>
          <p:cNvPr id="79876" name="Text Box 2"/>
          <p:cNvSpPr txBox="1">
            <a:spLocks noChangeArrowheads="1"/>
          </p:cNvSpPr>
          <p:nvPr/>
        </p:nvSpPr>
        <p:spPr bwMode="auto">
          <a:xfrm>
            <a:off x="3849688" y="9429750"/>
            <a:ext cx="29400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1E0F60F6-2AA2-45CE-9001-AEC052ACA264}" type="slidenum">
              <a:rPr lang="es-ES" altLang="es-ES"/>
              <a:pPr algn="r" eaLnBrk="1">
                <a:spcBef>
                  <a:spcPct val="0"/>
                </a:spcBef>
                <a:buClrTx/>
                <a:buFontTx/>
                <a:buNone/>
              </a:pPr>
              <a:t>49</a:t>
            </a:fld>
            <a:endParaRPr lang="es-ES" altLang="es-ES" dirty="0"/>
          </a:p>
        </p:txBody>
      </p:sp>
      <p:sp>
        <p:nvSpPr>
          <p:cNvPr id="79877" name="Rectangle 3"/>
          <p:cNvSpPr>
            <a:spLocks noGrp="1" noRot="1" noChangeAspect="1" noChangeArrowheads="1" noTextEdit="1"/>
          </p:cNvSpPr>
          <p:nvPr>
            <p:ph type="sldImg"/>
          </p:nvPr>
        </p:nvSpPr>
        <p:spPr>
          <a:xfrm>
            <a:off x="1165225" y="1241425"/>
            <a:ext cx="4467225" cy="33496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8" name="Rectangle 4"/>
          <p:cNvSpPr>
            <a:spLocks noGrp="1" noChangeArrowheads="1"/>
          </p:cNvSpPr>
          <p:nvPr>
            <p:ph type="body" idx="1"/>
          </p:nvPr>
        </p:nvSpPr>
        <p:spPr>
          <a:xfrm>
            <a:off x="679450" y="4778375"/>
            <a:ext cx="543877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smtClean="0"/>
          </a:p>
        </p:txBody>
      </p:sp>
      <p:sp>
        <p:nvSpPr>
          <p:cNvPr id="79879" name="Text Box 5"/>
          <p:cNvSpPr txBox="1">
            <a:spLocks noChangeArrowheads="1"/>
          </p:cNvSpPr>
          <p:nvPr/>
        </p:nvSpPr>
        <p:spPr bwMode="auto">
          <a:xfrm>
            <a:off x="3849688" y="9429750"/>
            <a:ext cx="29464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a:spcBef>
                <a:spcPct val="0"/>
              </a:spcBef>
              <a:buClrTx/>
              <a:buFontTx/>
              <a:buNone/>
            </a:pPr>
            <a:fld id="{AF28B087-1BC5-4378-B07E-103617A857E5}" type="slidenum">
              <a:rPr lang="es-ES" altLang="es-ES">
                <a:latin typeface="Calibri" panose="020F0502020204030204" pitchFamily="34" charset="0"/>
              </a:rPr>
              <a:pPr algn="r">
                <a:spcBef>
                  <a:spcPct val="0"/>
                </a:spcBef>
                <a:buClrTx/>
                <a:buFontTx/>
                <a:buNone/>
              </a:pPr>
              <a:t>49</a:t>
            </a:fld>
            <a:endParaRPr lang="es-ES" altLang="es-ES" dirty="0">
              <a:latin typeface="Calibri" panose="020F0502020204030204" pitchFamily="34" charset="0"/>
            </a:endParaRPr>
          </a:p>
        </p:txBody>
      </p:sp>
    </p:spTree>
    <p:extLst>
      <p:ext uri="{BB962C8B-B14F-4D97-AF65-F5344CB8AC3E}">
        <p14:creationId xmlns:p14="http://schemas.microsoft.com/office/powerpoint/2010/main" val="370912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2"/>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3AF697B5-B7CE-40C9-B07B-C47900B39E83}" type="slidenum">
              <a:rPr lang="es-ES" altLang="es-ES" smtClean="0"/>
              <a:pPr>
                <a:spcBef>
                  <a:spcPct val="0"/>
                </a:spcBef>
                <a:buClrTx/>
                <a:buFontTx/>
                <a:buNone/>
              </a:pPr>
              <a:t>50</a:t>
            </a:fld>
            <a:endParaRPr lang="es-ES" altLang="es-ES" dirty="0" smtClean="0"/>
          </a:p>
        </p:txBody>
      </p:sp>
      <p:sp>
        <p:nvSpPr>
          <p:cNvPr id="86019" name="Text Box 1"/>
          <p:cNvSpPr txBox="1">
            <a:spLocks noChangeArrowheads="1"/>
          </p:cNvSpPr>
          <p:nvPr/>
        </p:nvSpPr>
        <p:spPr bwMode="auto">
          <a:xfrm>
            <a:off x="3849688" y="9429750"/>
            <a:ext cx="2938462"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AFCA15E6-E566-4D3E-A687-39BB995E393C}" type="slidenum">
              <a:rPr lang="es-ES" altLang="es-ES">
                <a:cs typeface="Segoe UI" panose="020B0502040204020203" pitchFamily="34" charset="0"/>
              </a:rPr>
              <a:pPr algn="r" eaLnBrk="1">
                <a:spcBef>
                  <a:spcPct val="0"/>
                </a:spcBef>
                <a:buClrTx/>
                <a:buFontTx/>
                <a:buNone/>
              </a:pPr>
              <a:t>50</a:t>
            </a:fld>
            <a:endParaRPr lang="es-ES" altLang="es-ES" dirty="0">
              <a:cs typeface="Segoe UI" panose="020B0502040204020203" pitchFamily="34" charset="0"/>
            </a:endParaRPr>
          </a:p>
        </p:txBody>
      </p:sp>
      <p:sp>
        <p:nvSpPr>
          <p:cNvPr id="86020" name="Text Box 2"/>
          <p:cNvSpPr txBox="1">
            <a:spLocks noChangeArrowheads="1"/>
          </p:cNvSpPr>
          <p:nvPr/>
        </p:nvSpPr>
        <p:spPr bwMode="auto">
          <a:xfrm>
            <a:off x="3849688" y="9429750"/>
            <a:ext cx="29400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a:spcBef>
                <a:spcPct val="0"/>
              </a:spcBef>
              <a:buClrTx/>
              <a:buFontTx/>
              <a:buNone/>
            </a:pPr>
            <a:fld id="{30F3DDC4-3225-4EA5-A7A4-EBE79393D543}" type="slidenum">
              <a:rPr lang="es-ES" altLang="es-ES"/>
              <a:pPr algn="r" eaLnBrk="1">
                <a:spcBef>
                  <a:spcPct val="0"/>
                </a:spcBef>
                <a:buClrTx/>
                <a:buFontTx/>
                <a:buNone/>
              </a:pPr>
              <a:t>50</a:t>
            </a:fld>
            <a:endParaRPr lang="es-ES" altLang="es-ES" dirty="0"/>
          </a:p>
        </p:txBody>
      </p:sp>
      <p:sp>
        <p:nvSpPr>
          <p:cNvPr id="86021" name="Text Box 3"/>
          <p:cNvSpPr txBox="1">
            <a:spLocks noChangeArrowheads="1"/>
          </p:cNvSpPr>
          <p:nvPr/>
        </p:nvSpPr>
        <p:spPr bwMode="auto">
          <a:xfrm>
            <a:off x="3849688" y="9429750"/>
            <a:ext cx="2946400"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9328608-7898-4ACF-9D2B-2054CFE962E9}" type="slidenum">
              <a:rPr lang="es-ES" altLang="es-ES">
                <a:latin typeface="Calibri" panose="020F0502020204030204" pitchFamily="34" charset="0"/>
              </a:rPr>
              <a:pPr algn="r" eaLnBrk="1" hangingPunct="1">
                <a:spcBef>
                  <a:spcPct val="0"/>
                </a:spcBef>
                <a:buClrTx/>
                <a:buFontTx/>
                <a:buNone/>
              </a:pPr>
              <a:t>50</a:t>
            </a:fld>
            <a:endParaRPr lang="es-ES" altLang="es-ES" dirty="0">
              <a:latin typeface="Calibri" panose="020F0502020204030204" pitchFamily="34" charset="0"/>
            </a:endParaRPr>
          </a:p>
        </p:txBody>
      </p:sp>
      <p:sp>
        <p:nvSpPr>
          <p:cNvPr id="86022" name="Text Box 4"/>
          <p:cNvSpPr txBox="1">
            <a:spLocks noChangeArrowheads="1"/>
          </p:cNvSpPr>
          <p:nvPr/>
        </p:nvSpPr>
        <p:spPr bwMode="auto">
          <a:xfrm>
            <a:off x="3860800" y="10377488"/>
            <a:ext cx="2951163" cy="547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6800" rIns="936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6FBB280-E7B9-47F6-B97A-1784BB558647}" type="slidenum">
              <a:rPr lang="es-ES" altLang="es-ES">
                <a:latin typeface="Calibri" panose="020F0502020204030204" pitchFamily="34" charset="0"/>
              </a:rPr>
              <a:pPr algn="r" eaLnBrk="1" hangingPunct="1">
                <a:spcBef>
                  <a:spcPct val="0"/>
                </a:spcBef>
                <a:buClrTx/>
                <a:buFontTx/>
                <a:buNone/>
              </a:pPr>
              <a:t>50</a:t>
            </a:fld>
            <a:endParaRPr lang="es-ES" altLang="es-ES" dirty="0">
              <a:latin typeface="Calibri" panose="020F0502020204030204" pitchFamily="34" charset="0"/>
            </a:endParaRPr>
          </a:p>
        </p:txBody>
      </p:sp>
      <p:sp>
        <p:nvSpPr>
          <p:cNvPr id="86023" name="Rectangle 5"/>
          <p:cNvSpPr>
            <a:spLocks noGrp="1" noRot="1" noChangeAspect="1" noChangeArrowheads="1" noTextEdit="1"/>
          </p:cNvSpPr>
          <p:nvPr>
            <p:ph type="sldImg"/>
          </p:nvPr>
        </p:nvSpPr>
        <p:spPr>
          <a:xfrm>
            <a:off x="1165225" y="1241425"/>
            <a:ext cx="4467225" cy="33496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4" name="Text Box 6"/>
          <p:cNvSpPr>
            <a:spLocks noGrp="1" noChangeArrowheads="1"/>
          </p:cNvSpPr>
          <p:nvPr>
            <p:ph type="body" idx="1"/>
          </p:nvPr>
        </p:nvSpPr>
        <p:spPr>
          <a:xfrm>
            <a:off x="679450" y="4778375"/>
            <a:ext cx="5438775"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3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s-ES" altLang="es-ES" dirty="0" smtClean="0">
              <a:latin typeface="Calibri" panose="020F0502020204030204" pitchFamily="34" charset="0"/>
              <a:ea typeface="Microsoft YaHei" panose="020B0503020204020204" pitchFamily="34" charset="-122"/>
            </a:endParaRPr>
          </a:p>
        </p:txBody>
      </p:sp>
    </p:spTree>
    <p:extLst>
      <p:ext uri="{BB962C8B-B14F-4D97-AF65-F5344CB8AC3E}">
        <p14:creationId xmlns:p14="http://schemas.microsoft.com/office/powerpoint/2010/main" val="1931109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3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3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2"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4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7"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49"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a:xfrm>
            <a:off x="628650" y="6356351"/>
            <a:ext cx="2057400" cy="365125"/>
          </a:xfrm>
          <a:prstGeom prst="rect">
            <a:avLst/>
          </a:prstGeom>
        </p:spPr>
        <p:txBody>
          <a:bodyPr/>
          <a:lstStyle/>
          <a:p>
            <a:fld id="{EDFB2099-3220-4FBB-832C-C8E70F8F97E5}" type="datetimeFigureOut">
              <a:rPr lang="es-ES" smtClean="0"/>
              <a:t>30/06/2020</a:t>
            </a:fld>
            <a:endParaRPr lang="es-ES" dirty="0"/>
          </a:p>
        </p:txBody>
      </p:sp>
      <p:sp>
        <p:nvSpPr>
          <p:cNvPr id="5" name="Marcador de pie de página 4"/>
          <p:cNvSpPr>
            <a:spLocks noGrp="1"/>
          </p:cNvSpPr>
          <p:nvPr>
            <p:ph type="ftr" sz="quarter" idx="11"/>
          </p:nvPr>
        </p:nvSpPr>
        <p:spPr>
          <a:xfrm>
            <a:off x="3028950" y="6356351"/>
            <a:ext cx="3086100" cy="365125"/>
          </a:xfrm>
          <a:prstGeom prst="rect">
            <a:avLst/>
          </a:prstGeom>
        </p:spPr>
        <p:txBody>
          <a:bodyPr/>
          <a:lstStyle/>
          <a:p>
            <a:endParaRPr lang="es-ES" dirty="0"/>
          </a:p>
        </p:txBody>
      </p:sp>
      <p:sp>
        <p:nvSpPr>
          <p:cNvPr id="6" name="Marcador de número de diapositiva 5"/>
          <p:cNvSpPr>
            <a:spLocks noGrp="1"/>
          </p:cNvSpPr>
          <p:nvPr>
            <p:ph type="sldNum" sz="quarter" idx="12"/>
          </p:nvPr>
        </p:nvSpPr>
        <p:spPr>
          <a:xfrm>
            <a:off x="6457950" y="6356351"/>
            <a:ext cx="2057400" cy="365125"/>
          </a:xfrm>
          <a:prstGeom prst="rect">
            <a:avLst/>
          </a:prstGeom>
        </p:spPr>
        <p:txBody>
          <a:bodyPr/>
          <a:lstStyle/>
          <a:p>
            <a:fld id="{69108304-AA20-4C90-A415-105E9777CF25}" type="slidenum">
              <a:rPr lang="es-ES" smtClean="0"/>
              <a:t>‹Nº›</a:t>
            </a:fld>
            <a:endParaRPr lang="es-ES" dirty="0"/>
          </a:p>
        </p:txBody>
      </p:sp>
    </p:spTree>
    <p:extLst>
      <p:ext uri="{BB962C8B-B14F-4D97-AF65-F5344CB8AC3E}">
        <p14:creationId xmlns:p14="http://schemas.microsoft.com/office/powerpoint/2010/main" val="4274117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3044862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2395520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34338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825625"/>
            <a:ext cx="38671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3219731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2844953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62079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1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2068278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2343373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2853790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3150754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E868C76D-6895-4188-A2C1-2C70F0FE1EFF}" type="datetimeFigureOut">
              <a:rPr lang="es-ES" smtClean="0"/>
              <a:t>30/06/2020</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C5C37CE1-DBAF-4C5C-B7EE-93B8D2B9140D}" type="slidenum">
              <a:rPr lang="es-ES" smtClean="0"/>
              <a:t>‹Nº›</a:t>
            </a:fld>
            <a:endParaRPr lang="es-ES" dirty="0"/>
          </a:p>
        </p:txBody>
      </p:sp>
    </p:spTree>
    <p:extLst>
      <p:ext uri="{BB962C8B-B14F-4D97-AF65-F5344CB8AC3E}">
        <p14:creationId xmlns:p14="http://schemas.microsoft.com/office/powerpoint/2010/main" val="225713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1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2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2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endParaRPr lang="es-ES" sz="1800" b="0" strike="noStrike" spc="-1">
              <a:solidFill>
                <a:srgbClr val="000000"/>
              </a:solidFill>
              <a:latin typeface="Calibri"/>
            </a:endParaRPr>
          </a:p>
        </p:txBody>
      </p:sp>
      <p:sp>
        <p:nvSpPr>
          <p:cNvPr id="3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s-ES" sz="3200" b="0" strike="noStrike" spc="-1">
              <a:solidFill>
                <a:srgbClr val="000000"/>
              </a:solidFill>
              <a:latin typeface="Calibri"/>
            </a:endParaRPr>
          </a:p>
        </p:txBody>
      </p:sp>
      <p:sp>
        <p:nvSpPr>
          <p:cNvPr id="3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s-ES"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25000"/>
          </a:srgbClr>
        </a:solidFill>
        <a:effectLst/>
      </p:bgPr>
    </p:bg>
    <p:spTree>
      <p:nvGrpSpPr>
        <p:cNvPr id="1" name=""/>
        <p:cNvGrpSpPr/>
        <p:nvPr/>
      </p:nvGrpSpPr>
      <p:grpSpPr>
        <a:xfrm>
          <a:off x="0" y="0"/>
          <a:ext cx="0" cy="0"/>
          <a:chOff x="0" y="0"/>
          <a:chExt cx="0" cy="0"/>
        </a:xfrm>
      </p:grpSpPr>
      <p:grpSp>
        <p:nvGrpSpPr>
          <p:cNvPr id="14" name="Group 1"/>
          <p:cNvGrpSpPr/>
          <p:nvPr/>
        </p:nvGrpSpPr>
        <p:grpSpPr>
          <a:xfrm>
            <a:off x="0" y="333360"/>
            <a:ext cx="2374560" cy="215640"/>
            <a:chOff x="0" y="333360"/>
            <a:chExt cx="2374560" cy="215640"/>
          </a:xfrm>
        </p:grpSpPr>
        <p:sp>
          <p:nvSpPr>
            <p:cNvPr id="15" name="CustomShape 2"/>
            <p:cNvSpPr/>
            <p:nvPr/>
          </p:nvSpPr>
          <p:spPr>
            <a:xfrm>
              <a:off x="0" y="333360"/>
              <a:ext cx="961560" cy="215640"/>
            </a:xfrm>
            <a:custGeom>
              <a:avLst/>
              <a:gdLst/>
              <a:ahLst/>
              <a:cxnLst/>
              <a:rect l="l" t="t" r="r" b="b"/>
              <a:pathLst>
                <a:path w="479" h="201">
                  <a:moveTo>
                    <a:pt x="0" y="0"/>
                  </a:moveTo>
                  <a:lnTo>
                    <a:pt x="478" y="0"/>
                  </a:lnTo>
                  <a:lnTo>
                    <a:pt x="422" y="200"/>
                  </a:lnTo>
                  <a:lnTo>
                    <a:pt x="0" y="200"/>
                  </a:lnTo>
                  <a:lnTo>
                    <a:pt x="0" y="0"/>
                  </a:lnTo>
                </a:path>
              </a:pathLst>
            </a:custGeom>
            <a:solidFill>
              <a:srgbClr val="333399"/>
            </a:solidFill>
            <a:ln>
              <a:noFill/>
            </a:ln>
          </p:spPr>
          <p:style>
            <a:lnRef idx="0">
              <a:scrgbClr r="0" g="0" b="0"/>
            </a:lnRef>
            <a:fillRef idx="0">
              <a:scrgbClr r="0" g="0" b="0"/>
            </a:fillRef>
            <a:effectRef idx="0">
              <a:scrgbClr r="0" g="0" b="0"/>
            </a:effectRef>
            <a:fontRef idx="minor"/>
          </p:style>
        </p:sp>
        <p:sp>
          <p:nvSpPr>
            <p:cNvPr id="2" name="CustomShape 3"/>
            <p:cNvSpPr/>
            <p:nvPr/>
          </p:nvSpPr>
          <p:spPr>
            <a:xfrm>
              <a:off x="917640" y="333360"/>
              <a:ext cx="566280" cy="215640"/>
            </a:xfrm>
            <a:custGeom>
              <a:avLst/>
              <a:gdLst/>
              <a:ahLst/>
              <a:cxnLst/>
              <a:rect l="l" t="t" r="r" b="b"/>
              <a:pathLst>
                <a:path w="282" h="201">
                  <a:moveTo>
                    <a:pt x="56" y="0"/>
                  </a:moveTo>
                  <a:lnTo>
                    <a:pt x="0" y="200"/>
                  </a:lnTo>
                  <a:lnTo>
                    <a:pt x="225" y="200"/>
                  </a:lnTo>
                  <a:lnTo>
                    <a:pt x="281" y="0"/>
                  </a:lnTo>
                  <a:lnTo>
                    <a:pt x="56" y="0"/>
                  </a:lnTo>
                </a:path>
              </a:pathLst>
            </a:custGeom>
            <a:solidFill>
              <a:srgbClr val="333399"/>
            </a:solidFill>
            <a:ln>
              <a:noFill/>
            </a:ln>
          </p:spPr>
          <p:style>
            <a:lnRef idx="0">
              <a:scrgbClr r="0" g="0" b="0"/>
            </a:lnRef>
            <a:fillRef idx="0">
              <a:scrgbClr r="0" g="0" b="0"/>
            </a:fillRef>
            <a:effectRef idx="0">
              <a:scrgbClr r="0" g="0" b="0"/>
            </a:effectRef>
            <a:fontRef idx="minor"/>
          </p:style>
        </p:sp>
        <p:sp>
          <p:nvSpPr>
            <p:cNvPr id="3" name="CustomShape 4"/>
            <p:cNvSpPr/>
            <p:nvPr/>
          </p:nvSpPr>
          <p:spPr>
            <a:xfrm>
              <a:off x="1432080" y="333360"/>
              <a:ext cx="453600" cy="215640"/>
            </a:xfrm>
            <a:custGeom>
              <a:avLst/>
              <a:gdLst/>
              <a:ahLst/>
              <a:cxnLst/>
              <a:rect l="l" t="t" r="r" b="b"/>
              <a:pathLst>
                <a:path w="226" h="201">
                  <a:moveTo>
                    <a:pt x="56" y="0"/>
                  </a:moveTo>
                  <a:lnTo>
                    <a:pt x="0" y="200"/>
                  </a:lnTo>
                  <a:lnTo>
                    <a:pt x="169" y="200"/>
                  </a:lnTo>
                  <a:lnTo>
                    <a:pt x="225" y="0"/>
                  </a:lnTo>
                  <a:lnTo>
                    <a:pt x="56" y="0"/>
                  </a:lnTo>
                </a:path>
              </a:pathLst>
            </a:custGeom>
            <a:solidFill>
              <a:srgbClr val="333399"/>
            </a:solidFill>
            <a:ln>
              <a:noFill/>
            </a:ln>
          </p:spPr>
          <p:style>
            <a:lnRef idx="0">
              <a:scrgbClr r="0" g="0" b="0"/>
            </a:lnRef>
            <a:fillRef idx="0">
              <a:scrgbClr r="0" g="0" b="0"/>
            </a:fillRef>
            <a:effectRef idx="0">
              <a:scrgbClr r="0" g="0" b="0"/>
            </a:effectRef>
            <a:fontRef idx="minor"/>
          </p:style>
        </p:sp>
        <p:sp>
          <p:nvSpPr>
            <p:cNvPr id="4" name="CustomShape 5"/>
            <p:cNvSpPr/>
            <p:nvPr/>
          </p:nvSpPr>
          <p:spPr>
            <a:xfrm>
              <a:off x="1828800" y="333360"/>
              <a:ext cx="340920" cy="215640"/>
            </a:xfrm>
            <a:custGeom>
              <a:avLst/>
              <a:gdLst/>
              <a:ahLst/>
              <a:cxnLst/>
              <a:rect l="l" t="t" r="r" b="b"/>
              <a:pathLst>
                <a:path w="170" h="201">
                  <a:moveTo>
                    <a:pt x="56" y="0"/>
                  </a:moveTo>
                  <a:lnTo>
                    <a:pt x="0" y="200"/>
                  </a:lnTo>
                  <a:lnTo>
                    <a:pt x="113" y="200"/>
                  </a:lnTo>
                  <a:lnTo>
                    <a:pt x="169" y="0"/>
                  </a:lnTo>
                  <a:lnTo>
                    <a:pt x="56" y="0"/>
                  </a:lnTo>
                </a:path>
              </a:pathLst>
            </a:custGeom>
            <a:solidFill>
              <a:srgbClr val="333399"/>
            </a:solidFill>
            <a:ln>
              <a:noFill/>
            </a:ln>
          </p:spPr>
          <p:style>
            <a:lnRef idx="0">
              <a:scrgbClr r="0" g="0" b="0"/>
            </a:lnRef>
            <a:fillRef idx="0">
              <a:scrgbClr r="0" g="0" b="0"/>
            </a:fillRef>
            <a:effectRef idx="0">
              <a:scrgbClr r="0" g="0" b="0"/>
            </a:effectRef>
            <a:fontRef idx="minor"/>
          </p:style>
        </p:sp>
        <p:sp>
          <p:nvSpPr>
            <p:cNvPr id="5" name="CustomShape 6"/>
            <p:cNvSpPr/>
            <p:nvPr/>
          </p:nvSpPr>
          <p:spPr>
            <a:xfrm>
              <a:off x="2092320" y="333360"/>
              <a:ext cx="226800" cy="215640"/>
            </a:xfrm>
            <a:custGeom>
              <a:avLst/>
              <a:gdLst/>
              <a:ahLst/>
              <a:cxnLst/>
              <a:rect l="l" t="t" r="r" b="b"/>
              <a:pathLst>
                <a:path w="113" h="201">
                  <a:moveTo>
                    <a:pt x="56" y="0"/>
                  </a:moveTo>
                  <a:lnTo>
                    <a:pt x="0" y="200"/>
                  </a:lnTo>
                  <a:lnTo>
                    <a:pt x="56" y="200"/>
                  </a:lnTo>
                  <a:lnTo>
                    <a:pt x="112" y="0"/>
                  </a:lnTo>
                  <a:lnTo>
                    <a:pt x="56" y="0"/>
                  </a:lnTo>
                </a:path>
              </a:pathLst>
            </a:custGeom>
            <a:solidFill>
              <a:srgbClr val="333399"/>
            </a:solidFill>
            <a:ln>
              <a:noFill/>
            </a:ln>
          </p:spPr>
          <p:style>
            <a:lnRef idx="0">
              <a:scrgbClr r="0" g="0" b="0"/>
            </a:lnRef>
            <a:fillRef idx="0">
              <a:scrgbClr r="0" g="0" b="0"/>
            </a:fillRef>
            <a:effectRef idx="0">
              <a:scrgbClr r="0" g="0" b="0"/>
            </a:effectRef>
            <a:fontRef idx="minor"/>
          </p:style>
        </p:sp>
        <p:sp>
          <p:nvSpPr>
            <p:cNvPr id="6" name="CustomShape 7"/>
            <p:cNvSpPr/>
            <p:nvPr/>
          </p:nvSpPr>
          <p:spPr>
            <a:xfrm>
              <a:off x="2224080" y="333360"/>
              <a:ext cx="150480" cy="215640"/>
            </a:xfrm>
            <a:custGeom>
              <a:avLst/>
              <a:gdLst/>
              <a:ahLst/>
              <a:cxnLst/>
              <a:rect l="l" t="t" r="r" b="b"/>
              <a:pathLst>
                <a:path w="75" h="201">
                  <a:moveTo>
                    <a:pt x="56" y="0"/>
                  </a:moveTo>
                  <a:lnTo>
                    <a:pt x="0" y="200"/>
                  </a:lnTo>
                  <a:lnTo>
                    <a:pt x="18" y="200"/>
                  </a:lnTo>
                  <a:lnTo>
                    <a:pt x="74" y="0"/>
                  </a:lnTo>
                  <a:lnTo>
                    <a:pt x="56" y="0"/>
                  </a:lnTo>
                </a:path>
              </a:pathLst>
            </a:custGeom>
            <a:solidFill>
              <a:srgbClr val="333399"/>
            </a:solidFill>
            <a:ln>
              <a:noFill/>
            </a:ln>
          </p:spPr>
          <p:style>
            <a:lnRef idx="0">
              <a:scrgbClr r="0" g="0" b="0"/>
            </a:lnRef>
            <a:fillRef idx="0">
              <a:scrgbClr r="0" g="0" b="0"/>
            </a:fillRef>
            <a:effectRef idx="0">
              <a:scrgbClr r="0" g="0" b="0"/>
            </a:effectRef>
            <a:fontRef idx="minor"/>
          </p:style>
        </p:sp>
      </p:grpSp>
      <p:sp>
        <p:nvSpPr>
          <p:cNvPr id="7" name="CustomShape 8"/>
          <p:cNvSpPr/>
          <p:nvPr/>
        </p:nvSpPr>
        <p:spPr>
          <a:xfrm>
            <a:off x="1932120" y="6512040"/>
            <a:ext cx="7211520" cy="78840"/>
          </a:xfrm>
          <a:custGeom>
            <a:avLst/>
            <a:gdLst/>
            <a:ahLst/>
            <a:cxnLst/>
            <a:rect l="l" t="t" r="r" b="b"/>
            <a:pathLst>
              <a:path w="5288" h="49">
                <a:moveTo>
                  <a:pt x="0" y="48"/>
                </a:moveTo>
                <a:lnTo>
                  <a:pt x="5287" y="48"/>
                </a:lnTo>
                <a:lnTo>
                  <a:pt x="5287" y="0"/>
                </a:lnTo>
                <a:lnTo>
                  <a:pt x="14" y="0"/>
                </a:lnTo>
                <a:lnTo>
                  <a:pt x="0" y="48"/>
                </a:lnTo>
              </a:path>
            </a:pathLst>
          </a:custGeom>
          <a:solidFill>
            <a:srgbClr val="333399"/>
          </a:solidFill>
          <a:ln>
            <a:noFill/>
          </a:ln>
        </p:spPr>
        <p:style>
          <a:lnRef idx="0">
            <a:scrgbClr r="0" g="0" b="0"/>
          </a:lnRef>
          <a:fillRef idx="0">
            <a:scrgbClr r="0" g="0" b="0"/>
          </a:fillRef>
          <a:effectRef idx="0">
            <a:scrgbClr r="0" g="0" b="0"/>
          </a:effectRef>
          <a:fontRef idx="minor"/>
        </p:style>
      </p:sp>
      <p:pic>
        <p:nvPicPr>
          <p:cNvPr id="8" name="1 Imagen"/>
          <p:cNvPicPr/>
          <p:nvPr/>
        </p:nvPicPr>
        <p:blipFill>
          <a:blip r:embed="rId15"/>
          <a:stretch/>
        </p:blipFill>
        <p:spPr>
          <a:xfrm>
            <a:off x="361800" y="0"/>
            <a:ext cx="644040" cy="863280"/>
          </a:xfrm>
          <a:prstGeom prst="rect">
            <a:avLst/>
          </a:prstGeom>
          <a:ln>
            <a:noFill/>
          </a:ln>
        </p:spPr>
      </p:pic>
      <p:sp>
        <p:nvSpPr>
          <p:cNvPr id="10" name="CustomShape 9"/>
          <p:cNvSpPr/>
          <p:nvPr/>
        </p:nvSpPr>
        <p:spPr>
          <a:xfrm>
            <a:off x="3419640" y="6309360"/>
            <a:ext cx="1980720" cy="494280"/>
          </a:xfrm>
          <a:prstGeom prst="rect">
            <a:avLst/>
          </a:prstGeom>
          <a:solidFill>
            <a:srgbClr val="FFFFFF"/>
          </a:solidFill>
          <a:ln w="38160">
            <a:solidFill>
              <a:srgbClr val="4F81BD"/>
            </a:solidFill>
            <a:miter/>
          </a:ln>
        </p:spPr>
        <p:style>
          <a:lnRef idx="0">
            <a:scrgbClr r="0" g="0" b="0"/>
          </a:lnRef>
          <a:fillRef idx="0">
            <a:scrgbClr r="0" g="0" b="0"/>
          </a:fillRef>
          <a:effectRef idx="0">
            <a:scrgbClr r="0" g="0" b="0"/>
          </a:effectRef>
          <a:fontRef idx="minor"/>
        </p:style>
        <p:txBody>
          <a:bodyPr lIns="90000" tIns="82800" rIns="90000" bIns="45000" anchor="ctr"/>
          <a:lstStyle/>
          <a:p>
            <a:pPr algn="ctr">
              <a:lnSpc>
                <a:spcPct val="100000"/>
              </a:lnSpc>
            </a:pPr>
            <a:r>
              <a:rPr lang="es-ES" sz="1800" b="0" strike="noStrike" spc="-1" dirty="0">
                <a:solidFill>
                  <a:srgbClr val="1F497D"/>
                </a:solidFill>
                <a:latin typeface="Arial"/>
              </a:rPr>
              <a:t>USO OFICIAL</a:t>
            </a:r>
            <a:endParaRPr lang="es-ES" sz="1800" b="0" strike="noStrike" spc="-1" dirty="0">
              <a:latin typeface="Arial"/>
            </a:endParaRPr>
          </a:p>
        </p:txBody>
      </p:sp>
      <p:sp>
        <p:nvSpPr>
          <p:cNvPr id="11" name="CustomShape 10"/>
          <p:cNvSpPr/>
          <p:nvPr/>
        </p:nvSpPr>
        <p:spPr>
          <a:xfrm>
            <a:off x="3419640" y="81000"/>
            <a:ext cx="1980720" cy="468000"/>
          </a:xfrm>
          <a:prstGeom prst="rect">
            <a:avLst/>
          </a:prstGeom>
          <a:solidFill>
            <a:srgbClr val="FFFFFF"/>
          </a:solidFill>
          <a:ln w="38160">
            <a:solidFill>
              <a:srgbClr val="4F81BD"/>
            </a:solidFill>
            <a:miter/>
          </a:ln>
        </p:spPr>
        <p:style>
          <a:lnRef idx="0">
            <a:scrgbClr r="0" g="0" b="0"/>
          </a:lnRef>
          <a:fillRef idx="0">
            <a:scrgbClr r="0" g="0" b="0"/>
          </a:fillRef>
          <a:effectRef idx="0">
            <a:scrgbClr r="0" g="0" b="0"/>
          </a:effectRef>
          <a:fontRef idx="minor"/>
        </p:style>
        <p:txBody>
          <a:bodyPr lIns="90000" tIns="82800" rIns="90000" bIns="45000" anchor="ctr"/>
          <a:lstStyle/>
          <a:p>
            <a:pPr algn="ctr">
              <a:lnSpc>
                <a:spcPct val="100000"/>
              </a:lnSpc>
            </a:pPr>
            <a:r>
              <a:rPr lang="es-ES" sz="1800" b="0" strike="noStrike" spc="-1" dirty="0">
                <a:solidFill>
                  <a:srgbClr val="1F497D"/>
                </a:solidFill>
                <a:latin typeface="Arial"/>
              </a:rPr>
              <a:t>USO OFICIAL</a:t>
            </a:r>
            <a:endParaRPr lang="es-ES" sz="1800" b="0" strike="noStrike" spc="-1" dirty="0">
              <a:latin typeface="Arial"/>
            </a:endParaRPr>
          </a:p>
        </p:txBody>
      </p:sp>
      <p:sp>
        <p:nvSpPr>
          <p:cNvPr id="12" name="PlaceHolder 11"/>
          <p:cNvSpPr>
            <a:spLocks noGrp="1"/>
          </p:cNvSpPr>
          <p:nvPr>
            <p:ph type="title"/>
          </p:nvPr>
        </p:nvSpPr>
        <p:spPr>
          <a:xfrm>
            <a:off x="457200" y="273600"/>
            <a:ext cx="8229240" cy="1144800"/>
          </a:xfrm>
          <a:prstGeom prst="rect">
            <a:avLst/>
          </a:prstGeom>
        </p:spPr>
        <p:txBody>
          <a:bodyPr lIns="0" tIns="0" rIns="0" bIns="0" anchor="ctr"/>
          <a:lstStyle/>
          <a:p>
            <a:r>
              <a:rPr lang="es-ES" sz="1800" b="0" strike="noStrike" spc="-1">
                <a:solidFill>
                  <a:srgbClr val="000000"/>
                </a:solidFill>
                <a:latin typeface="Calibri"/>
              </a:rPr>
              <a:t>Pulse para editar el formato del texto de título</a:t>
            </a:r>
          </a:p>
        </p:txBody>
      </p:sp>
      <p:sp>
        <p:nvSpPr>
          <p:cNvPr id="13" name="PlaceHolder 1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s-ES" sz="3200" b="0" strike="noStrike" spc="-1">
                <a:solidFill>
                  <a:srgbClr val="000000"/>
                </a:solidFill>
                <a:latin typeface="Calibri"/>
              </a:rPr>
              <a:t>Pulse para editar el formato de esquema del texto</a:t>
            </a:r>
          </a:p>
          <a:p>
            <a:pPr marL="864000" lvl="1" indent="-324000">
              <a:spcBef>
                <a:spcPts val="1134"/>
              </a:spcBef>
              <a:buClr>
                <a:srgbClr val="000000"/>
              </a:buClr>
              <a:buSzPct val="75000"/>
              <a:buFont typeface="Symbol" charset="2"/>
              <a:buChar char=""/>
            </a:pPr>
            <a:r>
              <a:rPr lang="es-ES" sz="2400" b="0" strike="noStrike" spc="-1">
                <a:solidFill>
                  <a:srgbClr val="000000"/>
                </a:solidFill>
                <a:latin typeface="Calibri"/>
              </a:rPr>
              <a:t>Segundo nivel del esquema</a:t>
            </a:r>
          </a:p>
          <a:p>
            <a:pPr marL="1296000" lvl="2" indent="-288000">
              <a:spcBef>
                <a:spcPts val="850"/>
              </a:spcBef>
              <a:buClr>
                <a:srgbClr val="000000"/>
              </a:buClr>
              <a:buSzPct val="45000"/>
              <a:buFont typeface="Wingdings" charset="2"/>
              <a:buChar char=""/>
            </a:pPr>
            <a:r>
              <a:rPr lang="es-ES" sz="2000" b="0" strike="noStrike" spc="-1">
                <a:solidFill>
                  <a:srgbClr val="000000"/>
                </a:solidFill>
                <a:latin typeface="Calibri"/>
              </a:rPr>
              <a:t>Tercer nivel del esquema</a:t>
            </a:r>
          </a:p>
          <a:p>
            <a:pPr marL="1728000" lvl="3" indent="-216000">
              <a:spcBef>
                <a:spcPts val="567"/>
              </a:spcBef>
              <a:buClr>
                <a:srgbClr val="000000"/>
              </a:buClr>
              <a:buSzPct val="75000"/>
              <a:buFont typeface="Symbol" charset="2"/>
              <a:buChar char=""/>
            </a:pPr>
            <a:r>
              <a:rPr lang="es-ES" sz="2000" b="0" strike="noStrike" spc="-1">
                <a:solidFill>
                  <a:srgbClr val="000000"/>
                </a:solidFill>
                <a:latin typeface="Calibri"/>
              </a:rPr>
              <a:t>Cuarto nivel del esquema</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Calibri"/>
              </a:rPr>
              <a:t>Quinto nivel del esquema</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Calibri"/>
              </a:rPr>
              <a:t>Sexto nivel del esquema</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Calibri"/>
              </a:rPr>
              <a:t>Séptimo nivel del esquema</a:t>
            </a:r>
          </a:p>
        </p:txBody>
      </p:sp>
      <p:pic>
        <p:nvPicPr>
          <p:cNvPr id="2050" name="Picture 2" descr="Escudo rojo,verde y azul del CENAD San Gregori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466817" y="60840"/>
            <a:ext cx="564503" cy="82793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8C76D-6895-4188-A2C1-2C70F0FE1EFF}" type="datetimeFigureOut">
              <a:rPr lang="es-ES" smtClean="0"/>
              <a:t>30/06/2020</a:t>
            </a:fld>
            <a:endParaRPr lang="es-ES" dirty="0"/>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37CE1-DBAF-4C5C-B7EE-93B8D2B9140D}" type="slidenum">
              <a:rPr lang="es-ES" smtClean="0"/>
              <a:t>‹Nº›</a:t>
            </a:fld>
            <a:endParaRPr lang="es-ES" dirty="0"/>
          </a:p>
        </p:txBody>
      </p:sp>
    </p:spTree>
    <p:extLst>
      <p:ext uri="{BB962C8B-B14F-4D97-AF65-F5344CB8AC3E}">
        <p14:creationId xmlns:p14="http://schemas.microsoft.com/office/powerpoint/2010/main" val="17971016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ustomShape 1"/>
          <p:cNvSpPr/>
          <p:nvPr/>
        </p:nvSpPr>
        <p:spPr>
          <a:xfrm>
            <a:off x="1784587" y="953100"/>
            <a:ext cx="5832000" cy="566280"/>
          </a:xfrm>
          <a:prstGeom prst="rect">
            <a:avLst/>
          </a:prstGeom>
          <a:noFill/>
          <a:ln>
            <a:noFill/>
          </a:ln>
        </p:spPr>
        <p:style>
          <a:lnRef idx="0">
            <a:scrgbClr r="0" g="0" b="0"/>
          </a:lnRef>
          <a:fillRef idx="0">
            <a:scrgbClr r="0" g="0" b="0"/>
          </a:fillRef>
          <a:effectRef idx="0">
            <a:scrgbClr r="0" g="0" b="0"/>
          </a:effectRef>
          <a:fontRef idx="minor"/>
        </p:style>
        <p:txBody>
          <a:bodyPr wrap="none" lIns="45720" tIns="44280" rIns="45720" bIns="44280" anchor="ctr"/>
          <a:lstStyle/>
          <a:p>
            <a:pPr algn="ctr">
              <a:lnSpc>
                <a:spcPct val="100000"/>
              </a:lnSpc>
            </a:pPr>
            <a:r>
              <a:rPr lang="es-ES" sz="4400" b="0" strike="noStrike" spc="-1" dirty="0" smtClean="0">
                <a:solidFill>
                  <a:srgbClr val="000000"/>
                </a:solidFill>
                <a:latin typeface="Arial Black"/>
              </a:rPr>
              <a:t>SIMULACIÓN EN EL ET</a:t>
            </a:r>
            <a:endParaRPr lang="es-ES" sz="4400" b="0" strike="noStrike" spc="-1" dirty="0">
              <a:latin typeface="Arial"/>
            </a:endParaRPr>
          </a:p>
        </p:txBody>
      </p:sp>
      <p:sp>
        <p:nvSpPr>
          <p:cNvPr id="57" name="CustomShape 2"/>
          <p:cNvSpPr/>
          <p:nvPr/>
        </p:nvSpPr>
        <p:spPr>
          <a:xfrm>
            <a:off x="216000" y="4797360"/>
            <a:ext cx="8748360" cy="1294920"/>
          </a:xfrm>
          <a:prstGeom prst="rect">
            <a:avLst/>
          </a:prstGeom>
          <a:noFill/>
          <a:ln>
            <a:noFill/>
          </a:ln>
        </p:spPr>
        <p:style>
          <a:lnRef idx="0">
            <a:scrgbClr r="0" g="0" b="0"/>
          </a:lnRef>
          <a:fillRef idx="0">
            <a:scrgbClr r="0" g="0" b="0"/>
          </a:fillRef>
          <a:effectRef idx="0">
            <a:scrgbClr r="0" g="0" b="0"/>
          </a:effectRef>
          <a:fontRef idx="minor"/>
        </p:style>
      </p:sp>
      <p:sp>
        <p:nvSpPr>
          <p:cNvPr id="59" name="CustomShape 3"/>
          <p:cNvSpPr/>
          <p:nvPr/>
        </p:nvSpPr>
        <p:spPr>
          <a:xfrm>
            <a:off x="119018" y="5444820"/>
            <a:ext cx="8748360" cy="1070280"/>
          </a:xfrm>
          <a:prstGeom prst="rect">
            <a:avLst/>
          </a:prstGeom>
          <a:noFill/>
          <a:ln>
            <a:noFill/>
          </a:ln>
        </p:spPr>
        <p:style>
          <a:lnRef idx="0">
            <a:scrgbClr r="0" g="0" b="0"/>
          </a:lnRef>
          <a:fillRef idx="0">
            <a:scrgbClr r="0" g="0" b="0"/>
          </a:fillRef>
          <a:effectRef idx="0">
            <a:scrgbClr r="0" g="0" b="0"/>
          </a:effectRef>
          <a:fontRef idx="minor"/>
        </p:style>
        <p:txBody>
          <a:bodyPr wrap="none" lIns="45720" tIns="44280" rIns="45720" bIns="44280" anchor="ctr"/>
          <a:lstStyle/>
          <a:p>
            <a:pPr>
              <a:lnSpc>
                <a:spcPct val="100000"/>
              </a:lnSpc>
            </a:pPr>
            <a:r>
              <a:rPr lang="es-ES" sz="1800" b="0" strike="noStrike" spc="-1" dirty="0" smtClean="0">
                <a:solidFill>
                  <a:srgbClr val="000000"/>
                </a:solidFill>
                <a:latin typeface="Arial Black"/>
              </a:rPr>
              <a:t>CENAD SAN GREGORIO.		Cte. Juan Manuel García Rodríguez</a:t>
            </a:r>
          </a:p>
          <a:p>
            <a:pPr>
              <a:lnSpc>
                <a:spcPct val="100000"/>
              </a:lnSpc>
            </a:pPr>
            <a:r>
              <a:rPr lang="es-ES" spc="-1" dirty="0">
                <a:solidFill>
                  <a:srgbClr val="000000"/>
                </a:solidFill>
                <a:latin typeface="Arial Black"/>
              </a:rPr>
              <a:t>	</a:t>
            </a:r>
            <a:r>
              <a:rPr lang="es-ES" spc="-1" dirty="0" smtClean="0">
                <a:solidFill>
                  <a:srgbClr val="000000"/>
                </a:solidFill>
                <a:latin typeface="Arial Black"/>
              </a:rPr>
              <a:t>				Jefe Centro Casiopea</a:t>
            </a:r>
            <a:endParaRPr lang="es-ES" sz="1800" b="0" strike="noStrike" spc="-1" dirty="0">
              <a:latin typeface="Arial"/>
            </a:endParaRPr>
          </a:p>
        </p:txBody>
      </p:sp>
      <p:pic>
        <p:nvPicPr>
          <p:cNvPr id="1026" name="Picture 2" descr="Escudo rojo,verde y azul del CENAD San Gregor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167" y="1690800"/>
            <a:ext cx="2486025" cy="3646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1324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PLAN DIRECTOR</a:t>
            </a:r>
            <a:endParaRPr lang="es-ES" sz="2400" b="0" strike="noStrike" spc="-1" dirty="0">
              <a:latin typeface="Arial"/>
            </a:endParaRPr>
          </a:p>
        </p:txBody>
      </p:sp>
      <p:sp>
        <p:nvSpPr>
          <p:cNvPr id="6" name="CustomShape 2"/>
          <p:cNvSpPr/>
          <p:nvPr/>
        </p:nvSpPr>
        <p:spPr>
          <a:xfrm>
            <a:off x="209520" y="992204"/>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s-ES" sz="2400" b="1" dirty="0" smtClean="0"/>
              <a:t>CLASIFICACIÓN DE LOS SIMULADORES</a:t>
            </a:r>
          </a:p>
          <a:p>
            <a:r>
              <a:rPr lang="es-ES" sz="2000" b="1" dirty="0" smtClean="0"/>
              <a:t>1.- Según </a:t>
            </a:r>
            <a:r>
              <a:rPr lang="es-ES" sz="2000" b="1" dirty="0"/>
              <a:t>su finalidad</a:t>
            </a:r>
            <a:r>
              <a:rPr lang="es-ES" sz="2000" b="1" dirty="0" smtClean="0"/>
              <a:t>.</a:t>
            </a:r>
          </a:p>
          <a:p>
            <a:endParaRPr lang="es-ES" sz="2000" dirty="0"/>
          </a:p>
          <a:p>
            <a:pPr marL="914400" lvl="1" indent="-457200">
              <a:buFont typeface="Arial" panose="020B0604020202020204" pitchFamily="34" charset="0"/>
              <a:buChar char="•"/>
            </a:pPr>
            <a:r>
              <a:rPr lang="es-ES" sz="2000" dirty="0" smtClean="0"/>
              <a:t>Simuladores </a:t>
            </a:r>
            <a:r>
              <a:rPr lang="es-ES" sz="2000" dirty="0"/>
              <a:t>de apoyo a la enseñanza y a la instrucción.</a:t>
            </a:r>
          </a:p>
          <a:p>
            <a:pPr marL="914400" lvl="1" indent="-457200">
              <a:buFont typeface="Arial" panose="020B0604020202020204" pitchFamily="34" charset="0"/>
              <a:buChar char="•"/>
            </a:pPr>
            <a:r>
              <a:rPr lang="es-ES" sz="2000" dirty="0" smtClean="0"/>
              <a:t>Simuladores </a:t>
            </a:r>
            <a:r>
              <a:rPr lang="es-ES" sz="2000" dirty="0"/>
              <a:t>de apoyo al adiestramiento y evaluación</a:t>
            </a:r>
            <a:r>
              <a:rPr lang="es-ES" sz="2000" dirty="0" smtClean="0"/>
              <a:t>.</a:t>
            </a:r>
          </a:p>
          <a:p>
            <a:pPr lvl="1"/>
            <a:endParaRPr lang="es-ES" sz="2000" dirty="0"/>
          </a:p>
          <a:p>
            <a:r>
              <a:rPr lang="es-ES" sz="2000" b="1" dirty="0" smtClean="0"/>
              <a:t>2.- Según </a:t>
            </a:r>
            <a:r>
              <a:rPr lang="es-ES" sz="2000" b="1" dirty="0"/>
              <a:t>su </a:t>
            </a:r>
            <a:r>
              <a:rPr lang="es-ES" sz="2000" b="1" dirty="0" smtClean="0"/>
              <a:t>naturaleza.</a:t>
            </a:r>
          </a:p>
          <a:p>
            <a:endParaRPr lang="es-ES" sz="2000" dirty="0" smtClean="0"/>
          </a:p>
          <a:p>
            <a:pPr marL="914400" lvl="1" indent="-457200">
              <a:buFont typeface="Arial" panose="020B0604020202020204" pitchFamily="34" charset="0"/>
              <a:buChar char="•"/>
            </a:pPr>
            <a:r>
              <a:rPr lang="es-ES" sz="2000" dirty="0" smtClean="0"/>
              <a:t>Reales </a:t>
            </a:r>
            <a:r>
              <a:rPr lang="es-ES" sz="2000" dirty="0"/>
              <a:t>o Simulación en Vivo.</a:t>
            </a:r>
          </a:p>
          <a:p>
            <a:pPr marL="914400" lvl="1" indent="-457200">
              <a:buFont typeface="Arial" panose="020B0604020202020204" pitchFamily="34" charset="0"/>
              <a:buChar char="•"/>
            </a:pPr>
            <a:r>
              <a:rPr lang="es-ES" sz="2000" dirty="0" smtClean="0"/>
              <a:t>Virtuales.</a:t>
            </a:r>
          </a:p>
          <a:p>
            <a:pPr marL="914400" lvl="1" indent="-457200">
              <a:buFont typeface="Arial" panose="020B0604020202020204" pitchFamily="34" charset="0"/>
              <a:buChar char="•"/>
            </a:pPr>
            <a:r>
              <a:rPr lang="es-ES" sz="2000" dirty="0" smtClean="0"/>
              <a:t>Serious Games</a:t>
            </a:r>
            <a:endParaRPr lang="es-ES" sz="2000" dirty="0"/>
          </a:p>
          <a:p>
            <a:pPr marL="914400" lvl="1" indent="-457200">
              <a:buFont typeface="Arial" panose="020B0604020202020204" pitchFamily="34" charset="0"/>
              <a:buChar char="•"/>
            </a:pPr>
            <a:r>
              <a:rPr lang="es-ES" sz="2000" dirty="0" smtClean="0"/>
              <a:t>Constructivos.</a:t>
            </a:r>
          </a:p>
          <a:p>
            <a:pPr lvl="1"/>
            <a:endParaRPr lang="es-ES" sz="2000" dirty="0"/>
          </a:p>
          <a:p>
            <a:r>
              <a:rPr lang="es-ES" sz="2000" b="1" dirty="0" smtClean="0"/>
              <a:t>3.- Otros materiales.</a:t>
            </a:r>
          </a:p>
          <a:p>
            <a:endParaRPr lang="es-ES" sz="2000" b="1" dirty="0" smtClean="0"/>
          </a:p>
          <a:p>
            <a:pPr marL="914400" lvl="1" indent="-457200">
              <a:buFont typeface="Arial" panose="020B0604020202020204" pitchFamily="34" charset="0"/>
              <a:buChar char="•"/>
            </a:pPr>
            <a:r>
              <a:rPr lang="es-ES" sz="2000" dirty="0" smtClean="0"/>
              <a:t>Entrenadores</a:t>
            </a:r>
          </a:p>
          <a:p>
            <a:pPr marL="914400" lvl="1" indent="-457200">
              <a:buFont typeface="Arial" panose="020B0604020202020204" pitchFamily="34" charset="0"/>
              <a:buChar char="•"/>
            </a:pPr>
            <a:r>
              <a:rPr lang="es-ES" sz="2000" dirty="0" smtClean="0"/>
              <a:t>Ayudas </a:t>
            </a:r>
            <a:r>
              <a:rPr lang="es-ES" sz="2000" dirty="0"/>
              <a:t>a la instrucción/enseñanza.</a:t>
            </a:r>
            <a:endParaRPr lang="es-ES" sz="2000" b="0" strike="noStrike" spc="-1" dirty="0"/>
          </a:p>
        </p:txBody>
      </p:sp>
    </p:spTree>
    <p:extLst>
      <p:ext uri="{BB962C8B-B14F-4D97-AF65-F5344CB8AC3E}">
        <p14:creationId xmlns:p14="http://schemas.microsoft.com/office/powerpoint/2010/main" val="599462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REALES O EN VIVO</a:t>
            </a:r>
            <a:endParaRPr lang="es-ES" sz="2400" b="0" strike="noStrike" spc="-1" dirty="0">
              <a:latin typeface="Arial"/>
            </a:endParaRPr>
          </a:p>
        </p:txBody>
      </p:sp>
      <p:sp>
        <p:nvSpPr>
          <p:cNvPr id="5" name="Rectángulo 8"/>
          <p:cNvSpPr>
            <a:spLocks noChangeArrowheads="1"/>
          </p:cNvSpPr>
          <p:nvPr/>
        </p:nvSpPr>
        <p:spPr bwMode="auto">
          <a:xfrm>
            <a:off x="1463315" y="1252600"/>
            <a:ext cx="6586175" cy="46166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2400" b="1" dirty="0"/>
              <a:t>Personas reales operan sistemas reales</a:t>
            </a:r>
            <a:endParaRPr lang="es-ES" altLang="en-US" sz="2400" b="1" dirty="0"/>
          </a:p>
        </p:txBody>
      </p:sp>
      <p:sp>
        <p:nvSpPr>
          <p:cNvPr id="6" name="Rectángulo 8"/>
          <p:cNvSpPr>
            <a:spLocks noChangeArrowheads="1"/>
          </p:cNvSpPr>
          <p:nvPr/>
        </p:nvSpPr>
        <p:spPr bwMode="auto">
          <a:xfrm>
            <a:off x="1463314" y="2037430"/>
            <a:ext cx="6586175" cy="46166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2400" b="1" dirty="0"/>
              <a:t>Simulan los resultados de enfrentamientos</a:t>
            </a:r>
            <a:endParaRPr lang="es-ES" altLang="en-US" sz="2400" b="1" dirty="0"/>
          </a:p>
        </p:txBody>
      </p:sp>
      <p:pic>
        <p:nvPicPr>
          <p:cNvPr id="7" name="Imagen 6"/>
          <p:cNvPicPr>
            <a:picLocks noChangeAspect="1"/>
          </p:cNvPicPr>
          <p:nvPr/>
        </p:nvPicPr>
        <p:blipFill>
          <a:blip r:embed="rId2"/>
          <a:stretch>
            <a:fillRect/>
          </a:stretch>
        </p:blipFill>
        <p:spPr>
          <a:xfrm>
            <a:off x="1754262" y="3006879"/>
            <a:ext cx="5172502" cy="3395349"/>
          </a:xfrm>
          <a:prstGeom prst="rect">
            <a:avLst/>
          </a:prstGeom>
        </p:spPr>
      </p:pic>
      <p:sp>
        <p:nvSpPr>
          <p:cNvPr id="2" name="Rectángulo 1"/>
          <p:cNvSpPr/>
          <p:nvPr/>
        </p:nvSpPr>
        <p:spPr>
          <a:xfrm>
            <a:off x="932547" y="2499095"/>
            <a:ext cx="8086762" cy="646331"/>
          </a:xfrm>
          <a:prstGeom prst="rect">
            <a:avLst/>
          </a:prstGeom>
        </p:spPr>
        <p:txBody>
          <a:bodyPr wrap="square">
            <a:spAutoFit/>
          </a:bodyPr>
          <a:lstStyle/>
          <a:p>
            <a:r>
              <a:rPr lang="es-ES" b="1" dirty="0">
                <a:latin typeface="arial" panose="020B0604020202020204" pitchFamily="34" charset="0"/>
              </a:rPr>
              <a:t>Como ejemplo se citarán los simuladores de duelo láser en sus diferentes versiones, el kit CIED, etc.</a:t>
            </a:r>
            <a:endParaRPr lang="es-ES" b="1" dirty="0"/>
          </a:p>
        </p:txBody>
      </p:sp>
    </p:spTree>
    <p:extLst>
      <p:ext uri="{BB962C8B-B14F-4D97-AF65-F5344CB8AC3E}">
        <p14:creationId xmlns:p14="http://schemas.microsoft.com/office/powerpoint/2010/main" val="290983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REALES O EN VIVO</a:t>
            </a:r>
            <a:endParaRPr lang="es-ES" sz="2400" b="0" strike="noStrike" spc="-1" dirty="0">
              <a:latin typeface="Arial"/>
            </a:endParaRPr>
          </a:p>
        </p:txBody>
      </p:sp>
      <p:pic>
        <p:nvPicPr>
          <p:cNvPr id="3" name="Imagen 2"/>
          <p:cNvPicPr>
            <a:picLocks noChangeAspect="1"/>
          </p:cNvPicPr>
          <p:nvPr/>
        </p:nvPicPr>
        <p:blipFill>
          <a:blip r:embed="rId2"/>
          <a:stretch>
            <a:fillRect/>
          </a:stretch>
        </p:blipFill>
        <p:spPr>
          <a:xfrm>
            <a:off x="289647" y="1265959"/>
            <a:ext cx="8577263" cy="4537786"/>
          </a:xfrm>
          <a:prstGeom prst="rect">
            <a:avLst/>
          </a:prstGeom>
        </p:spPr>
      </p:pic>
    </p:spTree>
    <p:extLst>
      <p:ext uri="{BB962C8B-B14F-4D97-AF65-F5344CB8AC3E}">
        <p14:creationId xmlns:p14="http://schemas.microsoft.com/office/powerpoint/2010/main" val="3954531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REALES O EN VIVO</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357187" y="1123950"/>
            <a:ext cx="8429625" cy="4610100"/>
          </a:xfrm>
          <a:prstGeom prst="rect">
            <a:avLst/>
          </a:prstGeom>
        </p:spPr>
      </p:pic>
    </p:spTree>
    <p:extLst>
      <p:ext uri="{BB962C8B-B14F-4D97-AF65-F5344CB8AC3E}">
        <p14:creationId xmlns:p14="http://schemas.microsoft.com/office/powerpoint/2010/main" val="1264165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REALES O EN VIVO</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302634" y="1103040"/>
            <a:ext cx="8677275" cy="4991100"/>
          </a:xfrm>
          <a:prstGeom prst="rect">
            <a:avLst/>
          </a:prstGeom>
        </p:spPr>
      </p:pic>
    </p:spTree>
    <p:extLst>
      <p:ext uri="{BB962C8B-B14F-4D97-AF65-F5344CB8AC3E}">
        <p14:creationId xmlns:p14="http://schemas.microsoft.com/office/powerpoint/2010/main" val="3179621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REALES O EN VIVO</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682337" y="1103040"/>
            <a:ext cx="7464136" cy="5377388"/>
          </a:xfrm>
          <a:prstGeom prst="rect">
            <a:avLst/>
          </a:prstGeom>
        </p:spPr>
      </p:pic>
    </p:spTree>
    <p:extLst>
      <p:ext uri="{BB962C8B-B14F-4D97-AF65-F5344CB8AC3E}">
        <p14:creationId xmlns:p14="http://schemas.microsoft.com/office/powerpoint/2010/main" val="9309260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REALES O EN VIVO</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308264" y="1103040"/>
            <a:ext cx="8724900" cy="4912759"/>
          </a:xfrm>
          <a:prstGeom prst="rect">
            <a:avLst/>
          </a:prstGeom>
        </p:spPr>
      </p:pic>
    </p:spTree>
    <p:extLst>
      <p:ext uri="{BB962C8B-B14F-4D97-AF65-F5344CB8AC3E}">
        <p14:creationId xmlns:p14="http://schemas.microsoft.com/office/powerpoint/2010/main" val="3684362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REALES O EN VIVO</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177078" y="1103040"/>
            <a:ext cx="8944254" cy="5062233"/>
          </a:xfrm>
          <a:prstGeom prst="rect">
            <a:avLst/>
          </a:prstGeom>
        </p:spPr>
      </p:pic>
    </p:spTree>
    <p:extLst>
      <p:ext uri="{BB962C8B-B14F-4D97-AF65-F5344CB8AC3E}">
        <p14:creationId xmlns:p14="http://schemas.microsoft.com/office/powerpoint/2010/main" val="2542208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714725"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VIRTUALES</a:t>
            </a:r>
            <a:endParaRPr lang="es-ES" sz="2400" b="0" strike="noStrike" spc="-1" dirty="0">
              <a:latin typeface="Arial"/>
            </a:endParaRPr>
          </a:p>
        </p:txBody>
      </p:sp>
      <p:sp>
        <p:nvSpPr>
          <p:cNvPr id="5" name="Rectángulo 8"/>
          <p:cNvSpPr>
            <a:spLocks noChangeArrowheads="1"/>
          </p:cNvSpPr>
          <p:nvPr/>
        </p:nvSpPr>
        <p:spPr bwMode="auto">
          <a:xfrm>
            <a:off x="1463315" y="1252600"/>
            <a:ext cx="6946394" cy="46166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2400" b="1" dirty="0"/>
              <a:t>Personas reales operan sistemas </a:t>
            </a:r>
            <a:r>
              <a:rPr lang="es-ES" sz="2400" b="1" dirty="0" smtClean="0"/>
              <a:t>Simulados</a:t>
            </a:r>
            <a:endParaRPr lang="es-ES" altLang="en-US" sz="2400" b="1" dirty="0"/>
          </a:p>
        </p:txBody>
      </p:sp>
      <p:sp>
        <p:nvSpPr>
          <p:cNvPr id="6" name="Rectángulo 8"/>
          <p:cNvSpPr>
            <a:spLocks noChangeArrowheads="1"/>
          </p:cNvSpPr>
          <p:nvPr/>
        </p:nvSpPr>
        <p:spPr bwMode="auto">
          <a:xfrm>
            <a:off x="451679" y="1863825"/>
            <a:ext cx="8415230" cy="46166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2400" b="1" dirty="0"/>
              <a:t>Simulan los resultados de </a:t>
            </a:r>
            <a:r>
              <a:rPr lang="es-ES" sz="2400" b="1" dirty="0" smtClean="0"/>
              <a:t>acciones o enfrentamientos</a:t>
            </a:r>
            <a:endParaRPr lang="es-ES" altLang="en-US" sz="2400" b="1" dirty="0"/>
          </a:p>
        </p:txBody>
      </p:sp>
      <p:pic>
        <p:nvPicPr>
          <p:cNvPr id="2" name="Imagen 1"/>
          <p:cNvPicPr>
            <a:picLocks noChangeAspect="1"/>
          </p:cNvPicPr>
          <p:nvPr/>
        </p:nvPicPr>
        <p:blipFill>
          <a:blip r:embed="rId2"/>
          <a:stretch>
            <a:fillRect/>
          </a:stretch>
        </p:blipFill>
        <p:spPr>
          <a:xfrm>
            <a:off x="3212117" y="3121381"/>
            <a:ext cx="2509788" cy="3180443"/>
          </a:xfrm>
          <a:prstGeom prst="rect">
            <a:avLst/>
          </a:prstGeom>
        </p:spPr>
      </p:pic>
      <p:sp>
        <p:nvSpPr>
          <p:cNvPr id="3" name="Rectángulo 2"/>
          <p:cNvSpPr/>
          <p:nvPr/>
        </p:nvSpPr>
        <p:spPr>
          <a:xfrm>
            <a:off x="451679" y="2475050"/>
            <a:ext cx="8248976" cy="646331"/>
          </a:xfrm>
          <a:prstGeom prst="rect">
            <a:avLst/>
          </a:prstGeom>
        </p:spPr>
        <p:txBody>
          <a:bodyPr wrap="square">
            <a:spAutoFit/>
          </a:bodyPr>
          <a:lstStyle/>
          <a:p>
            <a:r>
              <a:rPr lang="es-ES" b="1" dirty="0" smtClean="0">
                <a:latin typeface="arial" panose="020B0604020202020204" pitchFamily="34" charset="0"/>
              </a:rPr>
              <a:t>Como </a:t>
            </a:r>
            <a:r>
              <a:rPr lang="es-ES" b="1" dirty="0">
                <a:latin typeface="arial" panose="020B0604020202020204" pitchFamily="34" charset="0"/>
              </a:rPr>
              <a:t>ejemplo se citará el simulador de helicóptero, el simulador de misil C/C, el simulador de conducción etc.</a:t>
            </a:r>
            <a:endParaRPr lang="es-ES" b="1" dirty="0"/>
          </a:p>
        </p:txBody>
      </p:sp>
    </p:spTree>
    <p:extLst>
      <p:ext uri="{BB962C8B-B14F-4D97-AF65-F5344CB8AC3E}">
        <p14:creationId xmlns:p14="http://schemas.microsoft.com/office/powerpoint/2010/main" val="84411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714725"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VIRTUALES</a:t>
            </a:r>
            <a:endParaRPr lang="es-ES" sz="2400" b="0" strike="noStrike" spc="-1" dirty="0">
              <a:latin typeface="Arial"/>
            </a:endParaRPr>
          </a:p>
        </p:txBody>
      </p:sp>
      <p:pic>
        <p:nvPicPr>
          <p:cNvPr id="7" name="Imagen 6"/>
          <p:cNvPicPr>
            <a:picLocks noChangeAspect="1"/>
          </p:cNvPicPr>
          <p:nvPr/>
        </p:nvPicPr>
        <p:blipFill>
          <a:blip r:embed="rId2"/>
          <a:stretch>
            <a:fillRect/>
          </a:stretch>
        </p:blipFill>
        <p:spPr>
          <a:xfrm>
            <a:off x="1117022" y="1103040"/>
            <a:ext cx="6766213" cy="5190232"/>
          </a:xfrm>
          <a:prstGeom prst="rect">
            <a:avLst/>
          </a:prstGeom>
        </p:spPr>
      </p:pic>
    </p:spTree>
    <p:extLst>
      <p:ext uri="{BB962C8B-B14F-4D97-AF65-F5344CB8AC3E}">
        <p14:creationId xmlns:p14="http://schemas.microsoft.com/office/powerpoint/2010/main" val="12085881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2180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INDÍCE</a:t>
            </a:r>
            <a:endParaRPr lang="es-ES" sz="2400" b="0" strike="noStrike" spc="-1" dirty="0">
              <a:latin typeface="Arial"/>
            </a:endParaRPr>
          </a:p>
        </p:txBody>
      </p:sp>
      <p:sp>
        <p:nvSpPr>
          <p:cNvPr id="6" name="CustomShape 2"/>
          <p:cNvSpPr/>
          <p:nvPr/>
        </p:nvSpPr>
        <p:spPr>
          <a:xfrm>
            <a:off x="209520" y="1103040"/>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6840">
              <a:lnSpc>
                <a:spcPct val="150000"/>
              </a:lnSpc>
              <a:buClr>
                <a:srgbClr val="000000"/>
              </a:buClr>
              <a:buFont typeface="Arial"/>
              <a:buChar char="•"/>
            </a:pPr>
            <a:r>
              <a:rPr lang="es-ES" sz="2000" spc="-1" dirty="0" smtClean="0">
                <a:solidFill>
                  <a:srgbClr val="000000"/>
                </a:solidFill>
              </a:rPr>
              <a:t>Normativa en el ET</a:t>
            </a:r>
            <a:endParaRPr lang="es-ES" sz="2000" b="0" strike="noStrike" spc="-1" dirty="0" smtClean="0">
              <a:solidFill>
                <a:srgbClr val="000000"/>
              </a:solidFill>
            </a:endParaRPr>
          </a:p>
          <a:p>
            <a:pPr marL="914400" lvl="1" indent="-456840">
              <a:lnSpc>
                <a:spcPct val="150000"/>
              </a:lnSpc>
              <a:buClr>
                <a:srgbClr val="000000"/>
              </a:buClr>
              <a:buFont typeface="Arial"/>
              <a:buChar char="•"/>
            </a:pPr>
            <a:r>
              <a:rPr lang="es-ES" sz="2000" spc="-1" dirty="0" smtClean="0">
                <a:solidFill>
                  <a:srgbClr val="000000"/>
                </a:solidFill>
              </a:rPr>
              <a:t>Definición</a:t>
            </a:r>
          </a:p>
          <a:p>
            <a:pPr marL="914400" lvl="1" indent="-456840">
              <a:lnSpc>
                <a:spcPct val="150000"/>
              </a:lnSpc>
              <a:buClr>
                <a:srgbClr val="000000"/>
              </a:buClr>
              <a:buFont typeface="Arial"/>
              <a:buChar char="•"/>
            </a:pPr>
            <a:r>
              <a:rPr lang="es-ES" sz="2000" spc="-1" dirty="0" smtClean="0">
                <a:solidFill>
                  <a:srgbClr val="000000"/>
                </a:solidFill>
              </a:rPr>
              <a:t>Tipos</a:t>
            </a:r>
            <a:endParaRPr lang="es-ES" sz="2000" spc="-1" dirty="0"/>
          </a:p>
          <a:p>
            <a:pPr marL="457200" indent="-456840">
              <a:lnSpc>
                <a:spcPct val="150000"/>
              </a:lnSpc>
              <a:buClr>
                <a:srgbClr val="000000"/>
              </a:buClr>
              <a:buFont typeface="Arial"/>
              <a:buChar char="•"/>
            </a:pPr>
            <a:r>
              <a:rPr lang="es-ES" sz="2000" b="0" strike="noStrike" spc="-1" dirty="0" smtClean="0">
                <a:solidFill>
                  <a:srgbClr val="000000"/>
                </a:solidFill>
              </a:rPr>
              <a:t>Catálogo</a:t>
            </a:r>
          </a:p>
          <a:p>
            <a:pPr marL="914400" lvl="1" indent="-456840">
              <a:lnSpc>
                <a:spcPct val="150000"/>
              </a:lnSpc>
              <a:buClr>
                <a:srgbClr val="000000"/>
              </a:buClr>
              <a:buFont typeface="Arial"/>
              <a:buChar char="•"/>
            </a:pPr>
            <a:r>
              <a:rPr lang="es-ES" sz="2000" spc="-1" dirty="0" smtClean="0">
                <a:solidFill>
                  <a:srgbClr val="000000"/>
                </a:solidFill>
              </a:rPr>
              <a:t>Real</a:t>
            </a:r>
          </a:p>
          <a:p>
            <a:pPr marL="914400" lvl="1" indent="-456840">
              <a:lnSpc>
                <a:spcPct val="150000"/>
              </a:lnSpc>
              <a:buClr>
                <a:srgbClr val="000000"/>
              </a:buClr>
              <a:buFont typeface="Arial"/>
              <a:buChar char="•"/>
            </a:pPr>
            <a:r>
              <a:rPr lang="es-ES" sz="2000" spc="-1" dirty="0" smtClean="0">
                <a:solidFill>
                  <a:srgbClr val="000000"/>
                </a:solidFill>
              </a:rPr>
              <a:t>Virtual.</a:t>
            </a:r>
          </a:p>
          <a:p>
            <a:pPr marL="914400" lvl="1" indent="-456840">
              <a:lnSpc>
                <a:spcPct val="150000"/>
              </a:lnSpc>
              <a:buClr>
                <a:srgbClr val="000000"/>
              </a:buClr>
              <a:buFont typeface="Arial"/>
              <a:buChar char="•"/>
            </a:pPr>
            <a:r>
              <a:rPr lang="es-ES" sz="2000" spc="-1" dirty="0" smtClean="0">
                <a:solidFill>
                  <a:srgbClr val="000000"/>
                </a:solidFill>
              </a:rPr>
              <a:t>Serious Games</a:t>
            </a:r>
          </a:p>
          <a:p>
            <a:pPr marL="914400" lvl="1" indent="-456840">
              <a:lnSpc>
                <a:spcPct val="150000"/>
              </a:lnSpc>
              <a:buClr>
                <a:srgbClr val="000000"/>
              </a:buClr>
              <a:buFont typeface="Arial"/>
              <a:buChar char="•"/>
            </a:pPr>
            <a:r>
              <a:rPr lang="es-ES" sz="2000" spc="-1" dirty="0" smtClean="0">
                <a:solidFill>
                  <a:srgbClr val="000000"/>
                </a:solidFill>
              </a:rPr>
              <a:t>Constructiva. MINERVA</a:t>
            </a:r>
          </a:p>
          <a:p>
            <a:pPr marL="457200" indent="-456840">
              <a:lnSpc>
                <a:spcPct val="150000"/>
              </a:lnSpc>
              <a:buClr>
                <a:srgbClr val="000000"/>
              </a:buClr>
              <a:buFont typeface="Arial"/>
              <a:buChar char="•"/>
            </a:pPr>
            <a:r>
              <a:rPr lang="es-ES" sz="2000" b="0" strike="noStrike" spc="-1" dirty="0" smtClean="0">
                <a:solidFill>
                  <a:srgbClr val="000000"/>
                </a:solidFill>
              </a:rPr>
              <a:t>Pirámide de Empleo</a:t>
            </a:r>
            <a:r>
              <a:rPr lang="es-ES" sz="2000" spc="-1" dirty="0" smtClean="0">
                <a:solidFill>
                  <a:srgbClr val="000000"/>
                </a:solidFill>
              </a:rPr>
              <a:t>.</a:t>
            </a:r>
            <a:endParaRPr lang="es-ES" sz="2000" b="0" strike="noStrike" spc="-1" dirty="0" smtClean="0">
              <a:solidFill>
                <a:srgbClr val="000000"/>
              </a:solidFill>
            </a:endParaRPr>
          </a:p>
          <a:p>
            <a:pPr marL="457200" indent="-456840">
              <a:lnSpc>
                <a:spcPct val="150000"/>
              </a:lnSpc>
              <a:buClr>
                <a:srgbClr val="000000"/>
              </a:buClr>
              <a:buFont typeface="Arial"/>
              <a:buChar char="•"/>
            </a:pPr>
            <a:r>
              <a:rPr lang="es-ES" sz="2000" b="0" strike="noStrike" spc="-1" dirty="0" smtClean="0">
                <a:solidFill>
                  <a:srgbClr val="000000"/>
                </a:solidFill>
              </a:rPr>
              <a:t>Futuro Inmediato.</a:t>
            </a:r>
            <a:endParaRPr lang="es-ES" sz="2000" b="0" strike="noStrike" spc="-1" dirty="0"/>
          </a:p>
        </p:txBody>
      </p:sp>
    </p:spTree>
    <p:extLst>
      <p:ext uri="{BB962C8B-B14F-4D97-AF65-F5344CB8AC3E}">
        <p14:creationId xmlns:p14="http://schemas.microsoft.com/office/powerpoint/2010/main" val="4015666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714725"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VIRTUALES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385762" y="976312"/>
            <a:ext cx="8372475" cy="4905375"/>
          </a:xfrm>
          <a:prstGeom prst="rect">
            <a:avLst/>
          </a:prstGeom>
        </p:spPr>
      </p:pic>
    </p:spTree>
    <p:extLst>
      <p:ext uri="{BB962C8B-B14F-4D97-AF65-F5344CB8AC3E}">
        <p14:creationId xmlns:p14="http://schemas.microsoft.com/office/powerpoint/2010/main" val="41275475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714725"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VIRTUALES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409575" y="981075"/>
            <a:ext cx="8324850" cy="4895850"/>
          </a:xfrm>
          <a:prstGeom prst="rect">
            <a:avLst/>
          </a:prstGeom>
        </p:spPr>
      </p:pic>
    </p:spTree>
    <p:extLst>
      <p:ext uri="{BB962C8B-B14F-4D97-AF65-F5344CB8AC3E}">
        <p14:creationId xmlns:p14="http://schemas.microsoft.com/office/powerpoint/2010/main" val="29047207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714725"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VIRTUALES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319087" y="1047750"/>
            <a:ext cx="8505825" cy="4762500"/>
          </a:xfrm>
          <a:prstGeom prst="rect">
            <a:avLst/>
          </a:prstGeom>
        </p:spPr>
      </p:pic>
    </p:spTree>
    <p:extLst>
      <p:ext uri="{BB962C8B-B14F-4D97-AF65-F5344CB8AC3E}">
        <p14:creationId xmlns:p14="http://schemas.microsoft.com/office/powerpoint/2010/main" val="3221427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714725"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VIRTUALES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381000" y="1023937"/>
            <a:ext cx="8382000" cy="4810125"/>
          </a:xfrm>
          <a:prstGeom prst="rect">
            <a:avLst/>
          </a:prstGeom>
        </p:spPr>
      </p:pic>
    </p:spTree>
    <p:extLst>
      <p:ext uri="{BB962C8B-B14F-4D97-AF65-F5344CB8AC3E}">
        <p14:creationId xmlns:p14="http://schemas.microsoft.com/office/powerpoint/2010/main" val="3076181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92933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SERIOUS GAMES</a:t>
            </a:r>
            <a:endParaRPr lang="es-ES" sz="2400" b="0" strike="noStrike" spc="-1" dirty="0">
              <a:latin typeface="Arial"/>
            </a:endParaRPr>
          </a:p>
        </p:txBody>
      </p:sp>
      <p:sp>
        <p:nvSpPr>
          <p:cNvPr id="5" name="Rectángulo 8"/>
          <p:cNvSpPr>
            <a:spLocks noChangeArrowheads="1"/>
          </p:cNvSpPr>
          <p:nvPr/>
        </p:nvSpPr>
        <p:spPr bwMode="auto">
          <a:xfrm>
            <a:off x="443345" y="1252600"/>
            <a:ext cx="8382000" cy="193899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2000" dirty="0"/>
              <a:t>Son sistemas de simulación de bajo coste, basados en juegos comerciales para PC (bajo licencia) que, adaptados a las necesidades de los diferentes ejércitos, resultan muy útiles para el adiestramiento de unidades hasta nivel Compañía / GT, llegando a emplearse en ocasiones como simuladores constructivos de hasta nivel Brigada. Como ejemplos se citarán el Steel Beasts y el VBS2.</a:t>
            </a:r>
            <a:endParaRPr lang="es-ES" altLang="en-US" sz="2000" b="1" dirty="0"/>
          </a:p>
        </p:txBody>
      </p:sp>
      <p:pic>
        <p:nvPicPr>
          <p:cNvPr id="3" name="Imagen 2"/>
          <p:cNvPicPr>
            <a:picLocks noChangeAspect="1"/>
          </p:cNvPicPr>
          <p:nvPr/>
        </p:nvPicPr>
        <p:blipFill>
          <a:blip r:embed="rId2"/>
          <a:stretch>
            <a:fillRect/>
          </a:stretch>
        </p:blipFill>
        <p:spPr>
          <a:xfrm>
            <a:off x="2131869" y="3341151"/>
            <a:ext cx="5100204" cy="2835561"/>
          </a:xfrm>
          <a:prstGeom prst="rect">
            <a:avLst/>
          </a:prstGeom>
        </p:spPr>
      </p:pic>
    </p:spTree>
    <p:extLst>
      <p:ext uri="{BB962C8B-B14F-4D97-AF65-F5344CB8AC3E}">
        <p14:creationId xmlns:p14="http://schemas.microsoft.com/office/powerpoint/2010/main" val="362365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92933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SERIOUS GAMES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1801091" y="1103040"/>
            <a:ext cx="5569527" cy="5152973"/>
          </a:xfrm>
          <a:prstGeom prst="rect">
            <a:avLst/>
          </a:prstGeom>
        </p:spPr>
      </p:pic>
    </p:spTree>
    <p:extLst>
      <p:ext uri="{BB962C8B-B14F-4D97-AF65-F5344CB8AC3E}">
        <p14:creationId xmlns:p14="http://schemas.microsoft.com/office/powerpoint/2010/main" val="1698711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92933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SERIOUS GAMES</a:t>
            </a:r>
            <a:endParaRPr lang="es-ES" sz="2400" b="0" strike="noStrike" spc="-1" dirty="0">
              <a:latin typeface="Arial"/>
            </a:endParaRPr>
          </a:p>
        </p:txBody>
      </p:sp>
      <p:pic>
        <p:nvPicPr>
          <p:cNvPr id="3" name="Imagen 2"/>
          <p:cNvPicPr>
            <a:picLocks noChangeAspect="1"/>
          </p:cNvPicPr>
          <p:nvPr/>
        </p:nvPicPr>
        <p:blipFill>
          <a:blip r:embed="rId2"/>
          <a:stretch>
            <a:fillRect/>
          </a:stretch>
        </p:blipFill>
        <p:spPr>
          <a:xfrm>
            <a:off x="484043" y="1103040"/>
            <a:ext cx="8286750" cy="5038725"/>
          </a:xfrm>
          <a:prstGeom prst="rect">
            <a:avLst/>
          </a:prstGeom>
        </p:spPr>
      </p:pic>
    </p:spTree>
    <p:extLst>
      <p:ext uri="{BB962C8B-B14F-4D97-AF65-F5344CB8AC3E}">
        <p14:creationId xmlns:p14="http://schemas.microsoft.com/office/powerpoint/2010/main" val="3491026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92933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SERIOUS GAMES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1098838" y="1221364"/>
            <a:ext cx="7029450" cy="4581525"/>
          </a:xfrm>
          <a:prstGeom prst="rect">
            <a:avLst/>
          </a:prstGeom>
        </p:spPr>
      </p:pic>
    </p:spTree>
    <p:extLst>
      <p:ext uri="{BB962C8B-B14F-4D97-AF65-F5344CB8AC3E}">
        <p14:creationId xmlns:p14="http://schemas.microsoft.com/office/powerpoint/2010/main" val="26301029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92933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SERIOUS GAMES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123825" y="1009650"/>
            <a:ext cx="8896350" cy="4838700"/>
          </a:xfrm>
          <a:prstGeom prst="rect">
            <a:avLst/>
          </a:prstGeom>
        </p:spPr>
      </p:pic>
    </p:spTree>
    <p:extLst>
      <p:ext uri="{BB962C8B-B14F-4D97-AF65-F5344CB8AC3E}">
        <p14:creationId xmlns:p14="http://schemas.microsoft.com/office/powerpoint/2010/main" val="31891601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92933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SERIOUS GAMES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885825" y="1066800"/>
            <a:ext cx="7372350" cy="4724400"/>
          </a:xfrm>
          <a:prstGeom prst="rect">
            <a:avLst/>
          </a:prstGeom>
        </p:spPr>
      </p:pic>
    </p:spTree>
    <p:extLst>
      <p:ext uri="{BB962C8B-B14F-4D97-AF65-F5344CB8AC3E}">
        <p14:creationId xmlns:p14="http://schemas.microsoft.com/office/powerpoint/2010/main" val="2747722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1324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NORMATIVA EN EL ET</a:t>
            </a:r>
            <a:endParaRPr lang="es-ES" sz="2400" b="0" strike="noStrike" spc="-1" dirty="0">
              <a:latin typeface="Arial"/>
            </a:endParaRPr>
          </a:p>
        </p:txBody>
      </p:sp>
      <p:sp>
        <p:nvSpPr>
          <p:cNvPr id="6" name="CustomShape 2"/>
          <p:cNvSpPr/>
          <p:nvPr/>
        </p:nvSpPr>
        <p:spPr>
          <a:xfrm>
            <a:off x="209520" y="2045149"/>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s-ES" sz="2800" b="1" dirty="0"/>
              <a:t>NG </a:t>
            </a:r>
            <a:r>
              <a:rPr lang="es-ES" sz="2800" b="1" dirty="0" smtClean="0"/>
              <a:t>08/2013</a:t>
            </a:r>
          </a:p>
          <a:p>
            <a:endParaRPr lang="es-ES" sz="2000" b="1" dirty="0"/>
          </a:p>
          <a:p>
            <a:pPr marL="342900" indent="-342900">
              <a:buFont typeface="Arial" panose="020B0604020202020204" pitchFamily="34" charset="0"/>
              <a:buChar char="•"/>
            </a:pPr>
            <a:r>
              <a:rPr lang="es-ES" sz="2000" dirty="0"/>
              <a:t>Subsistema de Apoyo a la Instrucción, Adiestramiento </a:t>
            </a:r>
            <a:r>
              <a:rPr lang="es-ES" sz="2000" dirty="0" smtClean="0"/>
              <a:t>y Evaluación </a:t>
            </a:r>
            <a:r>
              <a:rPr lang="es-ES" sz="2000" dirty="0"/>
              <a:t>en el ET. (SUIAE)</a:t>
            </a:r>
          </a:p>
          <a:p>
            <a:endParaRPr lang="es-ES" sz="2000" dirty="0" smtClean="0"/>
          </a:p>
          <a:p>
            <a:r>
              <a:rPr lang="es-ES" sz="2000" dirty="0" smtClean="0"/>
              <a:t>Anexo </a:t>
            </a:r>
            <a:r>
              <a:rPr lang="es-ES" sz="2000" dirty="0"/>
              <a:t>V “Plan Director de la Simulación del ET”. (20ENE2017)</a:t>
            </a:r>
            <a:endParaRPr lang="es-ES" sz="2000" b="0" strike="noStrike" spc="-1" dirty="0"/>
          </a:p>
        </p:txBody>
      </p:sp>
    </p:spTree>
    <p:extLst>
      <p:ext uri="{BB962C8B-B14F-4D97-AF65-F5344CB8AC3E}">
        <p14:creationId xmlns:p14="http://schemas.microsoft.com/office/powerpoint/2010/main" val="1885981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392933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SERIOUS GAMES</a:t>
            </a:r>
            <a:endParaRPr lang="es-ES" sz="2400" b="0" strike="noStrike" spc="-1" dirty="0">
              <a:latin typeface="Arial"/>
            </a:endParaRPr>
          </a:p>
        </p:txBody>
      </p:sp>
      <p:pic>
        <p:nvPicPr>
          <p:cNvPr id="3" name="Imagen 2"/>
          <p:cNvPicPr>
            <a:picLocks noChangeAspect="1"/>
          </p:cNvPicPr>
          <p:nvPr/>
        </p:nvPicPr>
        <p:blipFill>
          <a:blip r:embed="rId2"/>
          <a:stretch>
            <a:fillRect/>
          </a:stretch>
        </p:blipFill>
        <p:spPr>
          <a:xfrm>
            <a:off x="109537" y="1314450"/>
            <a:ext cx="8924925" cy="4229100"/>
          </a:xfrm>
          <a:prstGeom prst="rect">
            <a:avLst/>
          </a:prstGeom>
        </p:spPr>
      </p:pic>
    </p:spTree>
    <p:extLst>
      <p:ext uri="{BB962C8B-B14F-4D97-AF65-F5344CB8AC3E}">
        <p14:creationId xmlns:p14="http://schemas.microsoft.com/office/powerpoint/2010/main" val="185061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CONSTRUCTIVOS</a:t>
            </a:r>
            <a:endParaRPr lang="es-ES" sz="2400" b="0" strike="noStrike" spc="-1" dirty="0">
              <a:latin typeface="Arial"/>
            </a:endParaRPr>
          </a:p>
        </p:txBody>
      </p:sp>
      <p:sp>
        <p:nvSpPr>
          <p:cNvPr id="5" name="Rectángulo 8"/>
          <p:cNvSpPr>
            <a:spLocks noChangeArrowheads="1"/>
          </p:cNvSpPr>
          <p:nvPr/>
        </p:nvSpPr>
        <p:spPr bwMode="auto">
          <a:xfrm>
            <a:off x="429491" y="1252600"/>
            <a:ext cx="8520546" cy="83099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s-ES" sz="2400" b="1" dirty="0"/>
              <a:t>Personas </a:t>
            </a:r>
            <a:r>
              <a:rPr lang="es-ES" sz="2400" b="1" dirty="0" smtClean="0"/>
              <a:t>Simuladas operan medios Simulados, en ambientes Simulados</a:t>
            </a:r>
            <a:endParaRPr lang="es-ES" altLang="en-US" sz="2400" b="1"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4673" y="2233157"/>
            <a:ext cx="6684330" cy="411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56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5296222"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SIMULADORES CONSTRUCTIVOS</a:t>
            </a:r>
            <a:endParaRPr lang="es-ES" sz="2400" b="0" strike="noStrike" spc="-1" dirty="0">
              <a:latin typeface="Arial"/>
            </a:endParaRPr>
          </a:p>
        </p:txBody>
      </p:sp>
      <p:pic>
        <p:nvPicPr>
          <p:cNvPr id="2" name="Imagen 1"/>
          <p:cNvPicPr>
            <a:picLocks noChangeAspect="1"/>
          </p:cNvPicPr>
          <p:nvPr/>
        </p:nvPicPr>
        <p:blipFill>
          <a:blip r:embed="rId2"/>
          <a:stretch>
            <a:fillRect/>
          </a:stretch>
        </p:blipFill>
        <p:spPr>
          <a:xfrm>
            <a:off x="364125" y="978349"/>
            <a:ext cx="8391948" cy="5587638"/>
          </a:xfrm>
          <a:prstGeom prst="rect">
            <a:avLst/>
          </a:prstGeom>
        </p:spPr>
      </p:pic>
    </p:spTree>
    <p:extLst>
      <p:ext uri="{BB962C8B-B14F-4D97-AF65-F5344CB8AC3E}">
        <p14:creationId xmlns:p14="http://schemas.microsoft.com/office/powerpoint/2010/main" val="2918852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998611699"/>
              </p:ext>
            </p:extLst>
          </p:nvPr>
        </p:nvGraphicFramePr>
        <p:xfrm>
          <a:off x="318474" y="1189850"/>
          <a:ext cx="8825526" cy="4950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rot="18567692">
            <a:off x="191368" y="4615924"/>
            <a:ext cx="1479957" cy="369332"/>
          </a:xfrm>
          <a:prstGeom prst="rect">
            <a:avLst/>
          </a:prstGeom>
          <a:noFill/>
        </p:spPr>
        <p:txBody>
          <a:bodyPr wrap="none" rtlCol="0">
            <a:spAutoFit/>
          </a:bodyPr>
          <a:lstStyle/>
          <a:p>
            <a:r>
              <a:rPr lang="es-ES" dirty="0" smtClean="0"/>
              <a:t>PT. EQUIPO</a:t>
            </a:r>
            <a:endParaRPr lang="es-ES" dirty="0"/>
          </a:p>
        </p:txBody>
      </p:sp>
      <p:sp>
        <p:nvSpPr>
          <p:cNvPr id="6" name="CuadroTexto 5"/>
          <p:cNvSpPr txBox="1"/>
          <p:nvPr/>
        </p:nvSpPr>
        <p:spPr>
          <a:xfrm rot="18709222">
            <a:off x="1706689" y="2905972"/>
            <a:ext cx="1210588" cy="369332"/>
          </a:xfrm>
          <a:prstGeom prst="rect">
            <a:avLst/>
          </a:prstGeom>
          <a:noFill/>
        </p:spPr>
        <p:txBody>
          <a:bodyPr wrap="none" rtlCol="0">
            <a:spAutoFit/>
          </a:bodyPr>
          <a:lstStyle/>
          <a:p>
            <a:r>
              <a:rPr lang="es-ES" dirty="0" smtClean="0"/>
              <a:t>SEC-SGT</a:t>
            </a:r>
            <a:endParaRPr lang="es-ES" dirty="0"/>
          </a:p>
        </p:txBody>
      </p:sp>
      <p:sp>
        <p:nvSpPr>
          <p:cNvPr id="7" name="CuadroTexto 6"/>
          <p:cNvSpPr txBox="1"/>
          <p:nvPr/>
        </p:nvSpPr>
        <p:spPr>
          <a:xfrm rot="18684002">
            <a:off x="3068276" y="1461663"/>
            <a:ext cx="1236236" cy="369332"/>
          </a:xfrm>
          <a:prstGeom prst="rect">
            <a:avLst/>
          </a:prstGeom>
          <a:noFill/>
        </p:spPr>
        <p:txBody>
          <a:bodyPr wrap="none" rtlCol="0">
            <a:spAutoFit/>
          </a:bodyPr>
          <a:lstStyle/>
          <a:p>
            <a:r>
              <a:rPr lang="es-ES" dirty="0" smtClean="0"/>
              <a:t>BON-SUP</a:t>
            </a:r>
            <a:endParaRPr lang="es-ES" dirty="0"/>
          </a:p>
        </p:txBody>
      </p:sp>
      <p:sp>
        <p:nvSpPr>
          <p:cNvPr id="8" name="CustomShape 1"/>
          <p:cNvSpPr/>
          <p:nvPr/>
        </p:nvSpPr>
        <p:spPr>
          <a:xfrm>
            <a:off x="4104731" y="73337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PIRAMIDE DE EMPLEO</a:t>
            </a:r>
            <a:endParaRPr lang="es-ES" sz="2400" b="0" strike="noStrike" spc="-1" dirty="0">
              <a:latin typeface="Arial"/>
            </a:endParaRPr>
          </a:p>
        </p:txBody>
      </p:sp>
    </p:spTree>
    <p:extLst>
      <p:ext uri="{BB962C8B-B14F-4D97-AF65-F5344CB8AC3E}">
        <p14:creationId xmlns:p14="http://schemas.microsoft.com/office/powerpoint/2010/main" val="5165116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p:cNvSpPr/>
          <p:nvPr/>
        </p:nvSpPr>
        <p:spPr>
          <a:xfrm>
            <a:off x="4104731" y="73337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PIRAMIDE DE EMPLEO</a:t>
            </a:r>
            <a:endParaRPr lang="es-ES" sz="2400" b="0" strike="noStrike" spc="-1" dirty="0">
              <a:latin typeface="Arial"/>
            </a:endParaRPr>
          </a:p>
        </p:txBody>
      </p:sp>
      <p:pic>
        <p:nvPicPr>
          <p:cNvPr id="2" name="Imagen 1"/>
          <p:cNvPicPr>
            <a:picLocks noChangeAspect="1"/>
          </p:cNvPicPr>
          <p:nvPr/>
        </p:nvPicPr>
        <p:blipFill rotWithShape="1">
          <a:blip r:embed="rId2"/>
          <a:srcRect t="8353"/>
          <a:stretch/>
        </p:blipFill>
        <p:spPr>
          <a:xfrm>
            <a:off x="99007" y="1092868"/>
            <a:ext cx="9081939" cy="5003132"/>
          </a:xfrm>
          <a:prstGeom prst="rect">
            <a:avLst/>
          </a:prstGeom>
        </p:spPr>
      </p:pic>
    </p:spTree>
    <p:extLst>
      <p:ext uri="{BB962C8B-B14F-4D97-AF65-F5344CB8AC3E}">
        <p14:creationId xmlns:p14="http://schemas.microsoft.com/office/powerpoint/2010/main" val="3998774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p:cNvSpPr/>
          <p:nvPr/>
        </p:nvSpPr>
        <p:spPr>
          <a:xfrm>
            <a:off x="4104731" y="73337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PIRAMIDE DE EMPLEO</a:t>
            </a:r>
            <a:endParaRPr lang="es-ES" sz="2400" b="0" strike="noStrike" spc="-1" dirty="0">
              <a:latin typeface="Arial"/>
            </a:endParaRPr>
          </a:p>
        </p:txBody>
      </p:sp>
      <p:pic>
        <p:nvPicPr>
          <p:cNvPr id="3" name="Imagen 2"/>
          <p:cNvPicPr>
            <a:picLocks noChangeAspect="1"/>
          </p:cNvPicPr>
          <p:nvPr/>
        </p:nvPicPr>
        <p:blipFill>
          <a:blip r:embed="rId2"/>
          <a:stretch>
            <a:fillRect/>
          </a:stretch>
        </p:blipFill>
        <p:spPr>
          <a:xfrm>
            <a:off x="227300" y="1189850"/>
            <a:ext cx="8850718" cy="5003132"/>
          </a:xfrm>
          <a:prstGeom prst="rect">
            <a:avLst/>
          </a:prstGeom>
        </p:spPr>
      </p:pic>
    </p:spTree>
    <p:extLst>
      <p:ext uri="{BB962C8B-B14F-4D97-AF65-F5344CB8AC3E}">
        <p14:creationId xmlns:p14="http://schemas.microsoft.com/office/powerpoint/2010/main" val="39347881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47160" y="668915"/>
            <a:ext cx="8008876" cy="5884285"/>
          </a:xfrm>
          <a:prstGeom prst="rect">
            <a:avLst/>
          </a:prstGeom>
        </p:spPr>
      </p:pic>
    </p:spTree>
    <p:extLst>
      <p:ext uri="{BB962C8B-B14F-4D97-AF65-F5344CB8AC3E}">
        <p14:creationId xmlns:p14="http://schemas.microsoft.com/office/powerpoint/2010/main" val="5551845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0946" y="685367"/>
            <a:ext cx="8127856" cy="5796528"/>
          </a:xfrm>
          <a:prstGeom prst="rect">
            <a:avLst/>
          </a:prstGeom>
        </p:spPr>
      </p:pic>
    </p:spTree>
    <p:extLst>
      <p:ext uri="{BB962C8B-B14F-4D97-AF65-F5344CB8AC3E}">
        <p14:creationId xmlns:p14="http://schemas.microsoft.com/office/powerpoint/2010/main" val="3813872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6993" y="611331"/>
            <a:ext cx="8122536" cy="5803324"/>
          </a:xfrm>
          <a:prstGeom prst="rect">
            <a:avLst/>
          </a:prstGeom>
        </p:spPr>
      </p:pic>
    </p:spTree>
    <p:extLst>
      <p:ext uri="{BB962C8B-B14F-4D97-AF65-F5344CB8AC3E}">
        <p14:creationId xmlns:p14="http://schemas.microsoft.com/office/powerpoint/2010/main" val="398896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9382" y="606569"/>
            <a:ext cx="8117897" cy="5848721"/>
          </a:xfrm>
          <a:prstGeom prst="rect">
            <a:avLst/>
          </a:prstGeom>
        </p:spPr>
      </p:pic>
    </p:spTree>
    <p:extLst>
      <p:ext uri="{BB962C8B-B14F-4D97-AF65-F5344CB8AC3E}">
        <p14:creationId xmlns:p14="http://schemas.microsoft.com/office/powerpoint/2010/main" val="3300932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1324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PLAN DIRECTOR</a:t>
            </a:r>
            <a:endParaRPr lang="es-ES" sz="2400" b="0" strike="noStrike" spc="-1" dirty="0">
              <a:latin typeface="Arial"/>
            </a:endParaRPr>
          </a:p>
        </p:txBody>
      </p:sp>
      <p:sp>
        <p:nvSpPr>
          <p:cNvPr id="6" name="CustomShape 2"/>
          <p:cNvSpPr/>
          <p:nvPr/>
        </p:nvSpPr>
        <p:spPr>
          <a:xfrm>
            <a:off x="209520" y="1546385"/>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s-ES" sz="2800" b="1" dirty="0" smtClean="0"/>
              <a:t>Ámbitos </a:t>
            </a:r>
            <a:r>
              <a:rPr lang="es-ES" sz="2800" b="1" dirty="0"/>
              <a:t>de actuación de la simulación</a:t>
            </a:r>
            <a:r>
              <a:rPr lang="es-ES" sz="2000" dirty="0" smtClean="0"/>
              <a:t>.</a:t>
            </a:r>
          </a:p>
          <a:p>
            <a:endParaRPr lang="es-ES" sz="2000" dirty="0"/>
          </a:p>
          <a:p>
            <a:pPr marL="342900" indent="-342900">
              <a:buFont typeface="Arial" panose="020B0604020202020204" pitchFamily="34" charset="0"/>
              <a:buChar char="•"/>
            </a:pPr>
            <a:r>
              <a:rPr lang="es-ES" sz="2000" dirty="0" smtClean="0"/>
              <a:t>Como </a:t>
            </a:r>
            <a:r>
              <a:rPr lang="es-ES" sz="2000" dirty="0"/>
              <a:t>apoyo a la </a:t>
            </a:r>
            <a:r>
              <a:rPr lang="es-ES" sz="2000" dirty="0" smtClean="0"/>
              <a:t>Enseñanza, Instrucción, Adiestramiento y Evaluación</a:t>
            </a:r>
            <a:endParaRPr lang="es-ES" sz="2000" dirty="0"/>
          </a:p>
          <a:p>
            <a:pPr marL="342900" indent="-342900">
              <a:buFont typeface="Arial" panose="020B0604020202020204" pitchFamily="34" charset="0"/>
              <a:buChar char="•"/>
            </a:pPr>
            <a:r>
              <a:rPr lang="es-ES" sz="2000" dirty="0" smtClean="0"/>
              <a:t>Como </a:t>
            </a:r>
            <a:r>
              <a:rPr lang="es-ES" sz="2000" dirty="0"/>
              <a:t>medio para la obtención de lecciones aprendidas.</a:t>
            </a:r>
          </a:p>
          <a:p>
            <a:pPr marL="342900" indent="-342900">
              <a:buFont typeface="Arial" panose="020B0604020202020204" pitchFamily="34" charset="0"/>
              <a:buChar char="•"/>
            </a:pPr>
            <a:r>
              <a:rPr lang="es-ES" sz="2000" dirty="0" smtClean="0"/>
              <a:t>Como </a:t>
            </a:r>
            <a:r>
              <a:rPr lang="es-ES" sz="2000" dirty="0"/>
              <a:t>medio para definir y actualizar las </a:t>
            </a:r>
            <a:r>
              <a:rPr lang="es-ES" sz="2000" dirty="0" smtClean="0"/>
              <a:t>Tácticas, Técnicas </a:t>
            </a:r>
            <a:r>
              <a:rPr lang="es-ES" sz="2000" dirty="0"/>
              <a:t>y Procedimientos</a:t>
            </a:r>
            <a:r>
              <a:rPr lang="es-ES" sz="2000" dirty="0" smtClean="0"/>
              <a:t>.</a:t>
            </a:r>
          </a:p>
          <a:p>
            <a:pPr marL="342900" indent="-342900">
              <a:buFont typeface="Arial" panose="020B0604020202020204" pitchFamily="34" charset="0"/>
              <a:buChar char="•"/>
            </a:pPr>
            <a:r>
              <a:rPr lang="es-ES" sz="2000" b="0" strike="noStrike" spc="-1" dirty="0" smtClean="0"/>
              <a:t>Apoyo a la adquisición de nuevos materiales.</a:t>
            </a:r>
            <a:endParaRPr lang="es-ES" sz="2000" b="0" strike="noStrike" spc="-1" dirty="0"/>
          </a:p>
        </p:txBody>
      </p:sp>
    </p:spTree>
    <p:extLst>
      <p:ext uri="{BB962C8B-B14F-4D97-AF65-F5344CB8AC3E}">
        <p14:creationId xmlns:p14="http://schemas.microsoft.com/office/powerpoint/2010/main" val="3118327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5079" y="619124"/>
            <a:ext cx="7981545" cy="5837093"/>
          </a:xfrm>
          <a:prstGeom prst="rect">
            <a:avLst/>
          </a:prstGeom>
        </p:spPr>
      </p:pic>
    </p:spTree>
    <p:extLst>
      <p:ext uri="{BB962C8B-B14F-4D97-AF65-F5344CB8AC3E}">
        <p14:creationId xmlns:p14="http://schemas.microsoft.com/office/powerpoint/2010/main" val="27880514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76660" y="607002"/>
            <a:ext cx="7972856" cy="5835361"/>
          </a:xfrm>
          <a:prstGeom prst="rect">
            <a:avLst/>
          </a:prstGeom>
        </p:spPr>
      </p:pic>
    </p:spTree>
    <p:extLst>
      <p:ext uri="{BB962C8B-B14F-4D97-AF65-F5344CB8AC3E}">
        <p14:creationId xmlns:p14="http://schemas.microsoft.com/office/powerpoint/2010/main" val="2018895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CustomShape 1"/>
          <p:cNvSpPr/>
          <p:nvPr/>
        </p:nvSpPr>
        <p:spPr>
          <a:xfrm>
            <a:off x="32180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MINERVA</a:t>
            </a:r>
            <a:endParaRPr lang="es-ES" sz="2400" b="0" strike="noStrike" spc="-1" dirty="0">
              <a:latin typeface="Arial"/>
            </a:endParaRPr>
          </a:p>
        </p:txBody>
      </p:sp>
      <p:sp>
        <p:nvSpPr>
          <p:cNvPr id="62" name="CustomShape 2"/>
          <p:cNvSpPr/>
          <p:nvPr/>
        </p:nvSpPr>
        <p:spPr>
          <a:xfrm>
            <a:off x="209520" y="1103040"/>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200" indent="-456840">
              <a:lnSpc>
                <a:spcPct val="150000"/>
              </a:lnSpc>
              <a:buClr>
                <a:srgbClr val="000000"/>
              </a:buClr>
              <a:buFont typeface="Arial"/>
              <a:buChar char="•"/>
            </a:pPr>
            <a:r>
              <a:rPr lang="es-ES" sz="2000" b="0" strike="noStrike" spc="-1" dirty="0" smtClean="0">
                <a:solidFill>
                  <a:srgbClr val="000000"/>
                </a:solidFill>
              </a:rPr>
              <a:t>¿Qué es MINERVA?.</a:t>
            </a:r>
          </a:p>
          <a:p>
            <a:pPr marL="457200" indent="-456840">
              <a:lnSpc>
                <a:spcPct val="150000"/>
              </a:lnSpc>
              <a:buClr>
                <a:srgbClr val="000000"/>
              </a:buClr>
              <a:buFont typeface="Arial"/>
              <a:buChar char="•"/>
            </a:pPr>
            <a:r>
              <a:rPr lang="es-ES" sz="2000" spc="-1" dirty="0" smtClean="0">
                <a:solidFill>
                  <a:srgbClr val="000000"/>
                </a:solidFill>
              </a:rPr>
              <a:t>¿Propósito de MINERVA?.</a:t>
            </a:r>
          </a:p>
          <a:p>
            <a:pPr marL="457200" indent="-456840">
              <a:lnSpc>
                <a:spcPct val="150000"/>
              </a:lnSpc>
              <a:buClr>
                <a:srgbClr val="000000"/>
              </a:buClr>
              <a:buFont typeface="Arial"/>
              <a:buChar char="•"/>
            </a:pPr>
            <a:r>
              <a:rPr lang="es-ES" sz="2000" spc="-1" dirty="0" smtClean="0">
                <a:solidFill>
                  <a:srgbClr val="000000"/>
                </a:solidFill>
              </a:rPr>
              <a:t>Otras posibilidades</a:t>
            </a:r>
            <a:endParaRPr lang="es-ES" sz="2000" spc="-1" dirty="0"/>
          </a:p>
          <a:p>
            <a:pPr marL="457200" indent="-456840">
              <a:lnSpc>
                <a:spcPct val="150000"/>
              </a:lnSpc>
              <a:buClr>
                <a:srgbClr val="000000"/>
              </a:buClr>
              <a:buFont typeface="Arial"/>
              <a:buChar char="•"/>
            </a:pPr>
            <a:r>
              <a:rPr lang="es-ES" sz="2000" b="0" strike="noStrike" spc="-1" dirty="0" smtClean="0">
                <a:solidFill>
                  <a:srgbClr val="000000"/>
                </a:solidFill>
              </a:rPr>
              <a:t>Composición de MINERVA.</a:t>
            </a:r>
          </a:p>
          <a:p>
            <a:pPr marL="457200" indent="-456840">
              <a:lnSpc>
                <a:spcPct val="150000"/>
              </a:lnSpc>
              <a:buClr>
                <a:srgbClr val="000000"/>
              </a:buClr>
              <a:buFont typeface="Arial"/>
              <a:buChar char="•"/>
            </a:pPr>
            <a:r>
              <a:rPr lang="es-ES" sz="2000" spc="-1" dirty="0" smtClean="0">
                <a:solidFill>
                  <a:srgbClr val="000000"/>
                </a:solidFill>
              </a:rPr>
              <a:t>Características MINERVA</a:t>
            </a:r>
          </a:p>
          <a:p>
            <a:pPr marL="457200" indent="-456840">
              <a:lnSpc>
                <a:spcPct val="150000"/>
              </a:lnSpc>
              <a:buClr>
                <a:srgbClr val="000000"/>
              </a:buClr>
              <a:buFont typeface="Arial"/>
              <a:buChar char="•"/>
            </a:pPr>
            <a:r>
              <a:rPr lang="es-ES" sz="2000" spc="-1" dirty="0" smtClean="0">
                <a:solidFill>
                  <a:srgbClr val="000000"/>
                </a:solidFill>
              </a:rPr>
              <a:t>Interoperabilidad</a:t>
            </a:r>
            <a:r>
              <a:rPr lang="es-ES" sz="2000" spc="-1" dirty="0">
                <a:solidFill>
                  <a:srgbClr val="000000"/>
                </a:solidFill>
              </a:rPr>
              <a:t>.</a:t>
            </a:r>
            <a:endParaRPr lang="es-ES" sz="2000" spc="-1" dirty="0" smtClean="0">
              <a:solidFill>
                <a:srgbClr val="000000"/>
              </a:solidFill>
            </a:endParaRPr>
          </a:p>
          <a:p>
            <a:pPr marL="457200" indent="-456840">
              <a:lnSpc>
                <a:spcPct val="150000"/>
              </a:lnSpc>
              <a:buClr>
                <a:srgbClr val="000000"/>
              </a:buClr>
              <a:buFont typeface="Arial"/>
              <a:buChar char="•"/>
            </a:pPr>
            <a:r>
              <a:rPr lang="es-ES" sz="2000" spc="-1" dirty="0" smtClean="0">
                <a:solidFill>
                  <a:srgbClr val="000000"/>
                </a:solidFill>
              </a:rPr>
              <a:t>Hitos Alcanzados.</a:t>
            </a:r>
          </a:p>
          <a:p>
            <a:pPr marL="457200" indent="-456840">
              <a:lnSpc>
                <a:spcPct val="150000"/>
              </a:lnSpc>
              <a:buClr>
                <a:srgbClr val="000000"/>
              </a:buClr>
              <a:buFont typeface="Arial"/>
              <a:buChar char="•"/>
            </a:pPr>
            <a:r>
              <a:rPr lang="es-ES" sz="2000" b="0" strike="noStrike" spc="-1" dirty="0" smtClean="0">
                <a:solidFill>
                  <a:srgbClr val="000000"/>
                </a:solidFill>
              </a:rPr>
              <a:t>Preparación de Ejercicio </a:t>
            </a:r>
            <a:r>
              <a:rPr lang="es-ES" sz="2000" spc="-1" dirty="0">
                <a:solidFill>
                  <a:srgbClr val="000000"/>
                </a:solidFill>
              </a:rPr>
              <a:t>I/20.</a:t>
            </a:r>
            <a:endParaRPr lang="es-ES" sz="2000" b="0" strike="noStrike" spc="-1" dirty="0" smtClean="0">
              <a:solidFill>
                <a:srgbClr val="000000"/>
              </a:solidFill>
            </a:endParaRPr>
          </a:p>
          <a:p>
            <a:pPr marL="457200" indent="-456840">
              <a:lnSpc>
                <a:spcPct val="150000"/>
              </a:lnSpc>
              <a:buClr>
                <a:srgbClr val="000000"/>
              </a:buClr>
              <a:buFont typeface="Arial"/>
              <a:buChar char="•"/>
            </a:pPr>
            <a:r>
              <a:rPr lang="es-ES" sz="2000" spc="-1" dirty="0" smtClean="0">
                <a:solidFill>
                  <a:srgbClr val="000000"/>
                </a:solidFill>
              </a:rPr>
              <a:t>Evaluación y Conclusiones EX I/20.</a:t>
            </a:r>
          </a:p>
          <a:p>
            <a:pPr marL="457200" indent="-456840">
              <a:lnSpc>
                <a:spcPct val="150000"/>
              </a:lnSpc>
              <a:buClr>
                <a:srgbClr val="000000"/>
              </a:buClr>
              <a:buFont typeface="Arial"/>
              <a:buChar char="•"/>
            </a:pPr>
            <a:r>
              <a:rPr lang="es-ES" sz="2000" b="0" strike="noStrike" spc="-1" dirty="0" smtClean="0">
                <a:solidFill>
                  <a:srgbClr val="000000"/>
                </a:solidFill>
              </a:rPr>
              <a:t>Futuro Inmediato.</a:t>
            </a:r>
            <a:endParaRPr lang="es-ES" sz="2000" b="0" strike="noStrike" spc="-1"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2" name="Rectángulo 8"/>
          <p:cNvSpPr>
            <a:spLocks noChangeArrowheads="1"/>
          </p:cNvSpPr>
          <p:nvPr/>
        </p:nvSpPr>
        <p:spPr bwMode="auto">
          <a:xfrm>
            <a:off x="1747768" y="3545898"/>
            <a:ext cx="5172502" cy="1200329"/>
          </a:xfrm>
          <a:prstGeom prst="rect">
            <a:avLst/>
          </a:prstGeom>
          <a:solidFill>
            <a:srgbClr val="92D050"/>
          </a:solidFill>
          <a:ln w="9525">
            <a:solidFill>
              <a:schemeClr val="tx1"/>
            </a:solidFill>
            <a:miter lim="800000"/>
            <a:headEnd/>
            <a:tailEnd/>
          </a:ln>
        </p:spPr>
        <p:txBody>
          <a:bodyPr wrap="square">
            <a:spAutoFit/>
          </a:bodyPr>
          <a:lstStyle/>
          <a:p>
            <a:pPr algn="ctr"/>
            <a:r>
              <a:rPr lang="es-ES" sz="2400" b="1" dirty="0"/>
              <a:t>personas simuladas, usan </a:t>
            </a:r>
            <a:r>
              <a:rPr lang="es-ES" sz="2400" b="1" dirty="0" smtClean="0"/>
              <a:t>equipos simulados, </a:t>
            </a:r>
            <a:r>
              <a:rPr lang="es-ES" sz="2400" b="1" dirty="0"/>
              <a:t>en ambientes simulados.</a:t>
            </a:r>
            <a:endParaRPr lang="es-ES" altLang="en-US" sz="2400" b="1" dirty="0"/>
          </a:p>
        </p:txBody>
      </p:sp>
      <p:sp>
        <p:nvSpPr>
          <p:cNvPr id="11" name="CustomShape 1"/>
          <p:cNvSpPr/>
          <p:nvPr/>
        </p:nvSpPr>
        <p:spPr>
          <a:xfrm>
            <a:off x="3218040" y="646560"/>
            <a:ext cx="26366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	</a:t>
            </a:r>
            <a:r>
              <a:rPr lang="es-ES" sz="2400" b="1" spc="-1" dirty="0" smtClean="0">
                <a:solidFill>
                  <a:srgbClr val="000066"/>
                </a:solidFill>
                <a:latin typeface="Arial"/>
              </a:rPr>
              <a:t>QUÉ ES </a:t>
            </a:r>
            <a:r>
              <a:rPr lang="es-ES" sz="2400" b="1" strike="noStrike" spc="-1" dirty="0" smtClean="0">
                <a:solidFill>
                  <a:srgbClr val="000066"/>
                </a:solidFill>
                <a:latin typeface="Arial"/>
              </a:rPr>
              <a:t>MINERVA</a:t>
            </a:r>
            <a:endParaRPr lang="es-ES" sz="2400" b="0" strike="noStrike" spc="-1" dirty="0">
              <a:latin typeface="Arial"/>
            </a:endParaRPr>
          </a:p>
        </p:txBody>
      </p:sp>
      <p:sp>
        <p:nvSpPr>
          <p:cNvPr id="9" name="Rectangle 14"/>
          <p:cNvSpPr>
            <a:spLocks noChangeArrowheads="1"/>
          </p:cNvSpPr>
          <p:nvPr/>
        </p:nvSpPr>
        <p:spPr bwMode="auto">
          <a:xfrm>
            <a:off x="1747768" y="1549769"/>
            <a:ext cx="5172502" cy="1549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b="1" dirty="0" smtClean="0"/>
              <a:t>SIMULADOR CONSTRUCTIVO DEL EJÉRCITO DE TIERRA</a:t>
            </a:r>
            <a:endParaRPr lang="es-ES" altLang="es-ES" b="1" dirty="0"/>
          </a:p>
        </p:txBody>
      </p:sp>
    </p:spTree>
    <p:extLst>
      <p:ext uri="{BB962C8B-B14F-4D97-AF65-F5344CB8AC3E}">
        <p14:creationId xmlns:p14="http://schemas.microsoft.com/office/powerpoint/2010/main" val="3292994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10"/>
          <p:cNvSpPr>
            <a:spLocks noChangeArrowheads="1"/>
          </p:cNvSpPr>
          <p:nvPr/>
        </p:nvSpPr>
        <p:spPr bwMode="auto">
          <a:xfrm>
            <a:off x="41814" y="3306153"/>
            <a:ext cx="2004931" cy="706535"/>
          </a:xfrm>
          <a:prstGeom prst="roundRect">
            <a:avLst>
              <a:gd name="adj" fmla="val 16667"/>
            </a:avLst>
          </a:prstGeom>
          <a:solidFill>
            <a:srgbClr val="FFC000"/>
          </a:solidFill>
          <a:ln w="57240" cap="sq">
            <a:solidFill>
              <a:srgbClr val="000000"/>
            </a:solidFill>
            <a:miter lim="800000"/>
            <a:headEnd/>
            <a:tailEnd/>
          </a:ln>
          <a:effec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2400" b="1" dirty="0" smtClean="0"/>
              <a:t>PROPÓSITO</a:t>
            </a:r>
            <a:endParaRPr lang="es-ES" altLang="es-ES" sz="2400" b="1" dirty="0"/>
          </a:p>
        </p:txBody>
      </p:sp>
      <p:sp>
        <p:nvSpPr>
          <p:cNvPr id="56331" name="Rectangle 11"/>
          <p:cNvSpPr>
            <a:spLocks noChangeArrowheads="1"/>
          </p:cNvSpPr>
          <p:nvPr/>
        </p:nvSpPr>
        <p:spPr bwMode="auto">
          <a:xfrm>
            <a:off x="4689518" y="1796364"/>
            <a:ext cx="777840" cy="396088"/>
          </a:xfrm>
          <a:prstGeom prst="rect">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800" b="1" dirty="0">
                <a:solidFill>
                  <a:srgbClr val="FFFFFF"/>
                </a:solidFill>
              </a:rPr>
              <a:t>CE</a:t>
            </a:r>
          </a:p>
        </p:txBody>
      </p:sp>
      <p:sp>
        <p:nvSpPr>
          <p:cNvPr id="56332" name="Rectangle 12"/>
          <p:cNvSpPr>
            <a:spLocks noChangeArrowheads="1"/>
          </p:cNvSpPr>
          <p:nvPr/>
        </p:nvSpPr>
        <p:spPr bwMode="auto">
          <a:xfrm>
            <a:off x="4710305" y="2359109"/>
            <a:ext cx="777840" cy="396088"/>
          </a:xfrm>
          <a:prstGeom prst="rect">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800" b="1" dirty="0">
                <a:solidFill>
                  <a:srgbClr val="FFFFFF"/>
                </a:solidFill>
              </a:rPr>
              <a:t>DV</a:t>
            </a:r>
          </a:p>
        </p:txBody>
      </p:sp>
      <p:sp>
        <p:nvSpPr>
          <p:cNvPr id="56333" name="Rectangle 13"/>
          <p:cNvSpPr>
            <a:spLocks noChangeArrowheads="1"/>
          </p:cNvSpPr>
          <p:nvPr/>
        </p:nvSpPr>
        <p:spPr bwMode="auto">
          <a:xfrm>
            <a:off x="4710305" y="4358637"/>
            <a:ext cx="777840" cy="396088"/>
          </a:xfrm>
          <a:prstGeom prst="rect">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800" b="1" dirty="0">
                <a:solidFill>
                  <a:srgbClr val="FFFFFF"/>
                </a:solidFill>
              </a:rPr>
              <a:t>CIA</a:t>
            </a:r>
          </a:p>
        </p:txBody>
      </p:sp>
      <p:sp>
        <p:nvSpPr>
          <p:cNvPr id="56334" name="Rectangle 14"/>
          <p:cNvSpPr>
            <a:spLocks noChangeArrowheads="1"/>
          </p:cNvSpPr>
          <p:nvPr/>
        </p:nvSpPr>
        <p:spPr bwMode="auto">
          <a:xfrm>
            <a:off x="6436665" y="2869945"/>
            <a:ext cx="2597620" cy="1549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800" b="1" dirty="0" smtClean="0"/>
              <a:t>CONDUCCIÓN DE OPERACIONES</a:t>
            </a:r>
          </a:p>
          <a:p>
            <a:pPr algn="ctr" eaLnBrk="1" hangingPunct="1">
              <a:lnSpc>
                <a:spcPct val="100000"/>
              </a:lnSpc>
              <a:spcBef>
                <a:spcPct val="0"/>
              </a:spcBef>
              <a:buClrTx/>
              <a:buFontTx/>
              <a:buNone/>
            </a:pPr>
            <a:r>
              <a:rPr lang="es-ES" altLang="es-ES" sz="1800" b="1" dirty="0" smtClean="0"/>
              <a:t> MILITARES</a:t>
            </a:r>
            <a:endParaRPr lang="es-ES" altLang="es-ES" sz="1800" b="1" dirty="0"/>
          </a:p>
        </p:txBody>
      </p:sp>
      <p:sp>
        <p:nvSpPr>
          <p:cNvPr id="61455" name="Rectangle 16"/>
          <p:cNvSpPr>
            <a:spLocks noChangeArrowheads="1"/>
          </p:cNvSpPr>
          <p:nvPr/>
        </p:nvSpPr>
        <p:spPr bwMode="auto">
          <a:xfrm>
            <a:off x="4721792" y="3156283"/>
            <a:ext cx="769957" cy="388059"/>
          </a:xfrm>
          <a:prstGeom prst="rect">
            <a:avLst/>
          </a:prstGeom>
          <a:solidFill>
            <a:srgbClr val="FF0000"/>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800" b="1" dirty="0"/>
              <a:t>BRI</a:t>
            </a:r>
          </a:p>
        </p:txBody>
      </p:sp>
      <p:sp>
        <p:nvSpPr>
          <p:cNvPr id="61456" name="Rectangle 17"/>
          <p:cNvSpPr>
            <a:spLocks noChangeArrowheads="1"/>
          </p:cNvSpPr>
          <p:nvPr/>
        </p:nvSpPr>
        <p:spPr bwMode="auto">
          <a:xfrm>
            <a:off x="4721792" y="3751753"/>
            <a:ext cx="769957" cy="388059"/>
          </a:xfrm>
          <a:prstGeom prst="rect">
            <a:avLst/>
          </a:prstGeom>
          <a:solidFill>
            <a:srgbClr val="FF0000"/>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800" b="1" dirty="0"/>
              <a:t>BON</a:t>
            </a:r>
          </a:p>
        </p:txBody>
      </p:sp>
      <p:sp>
        <p:nvSpPr>
          <p:cNvPr id="61457" name="Rectangle 18"/>
          <p:cNvSpPr>
            <a:spLocks noChangeArrowheads="1"/>
          </p:cNvSpPr>
          <p:nvPr/>
        </p:nvSpPr>
        <p:spPr bwMode="auto">
          <a:xfrm>
            <a:off x="3735038" y="3148254"/>
            <a:ext cx="769957" cy="388059"/>
          </a:xfrm>
          <a:prstGeom prst="rect">
            <a:avLst/>
          </a:prstGeom>
          <a:solidFill>
            <a:srgbClr val="FFC000"/>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50" b="1" dirty="0" smtClean="0"/>
              <a:t>EM</a:t>
            </a:r>
            <a:endParaRPr lang="es-ES" altLang="es-ES" sz="1650" b="1" dirty="0"/>
          </a:p>
        </p:txBody>
      </p:sp>
      <p:sp>
        <p:nvSpPr>
          <p:cNvPr id="61458" name="Rectangle 19"/>
          <p:cNvSpPr>
            <a:spLocks noChangeArrowheads="1"/>
          </p:cNvSpPr>
          <p:nvPr/>
        </p:nvSpPr>
        <p:spPr bwMode="auto">
          <a:xfrm>
            <a:off x="3735038" y="3751753"/>
            <a:ext cx="769957" cy="388059"/>
          </a:xfrm>
          <a:prstGeom prst="rect">
            <a:avLst/>
          </a:prstGeom>
          <a:solidFill>
            <a:srgbClr val="FFC000"/>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50" b="1" dirty="0" smtClean="0"/>
              <a:t>PLM</a:t>
            </a:r>
            <a:endParaRPr lang="es-ES" altLang="es-ES" sz="1650" b="1" dirty="0"/>
          </a:p>
        </p:txBody>
      </p:sp>
      <p:sp>
        <p:nvSpPr>
          <p:cNvPr id="61459" name="Rectangle 20"/>
          <p:cNvSpPr>
            <a:spLocks noChangeArrowheads="1"/>
          </p:cNvSpPr>
          <p:nvPr/>
        </p:nvSpPr>
        <p:spPr bwMode="auto">
          <a:xfrm>
            <a:off x="3635180" y="3069304"/>
            <a:ext cx="1973508" cy="1180235"/>
          </a:xfrm>
          <a:prstGeom prst="rect">
            <a:avLst/>
          </a:prstGeom>
          <a:noFill/>
          <a:ln w="2844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sz="1350" dirty="0"/>
          </a:p>
        </p:txBody>
      </p:sp>
      <p:sp>
        <p:nvSpPr>
          <p:cNvPr id="56347" name="Rectangle 27"/>
          <p:cNvSpPr>
            <a:spLocks noChangeArrowheads="1"/>
          </p:cNvSpPr>
          <p:nvPr/>
        </p:nvSpPr>
        <p:spPr bwMode="auto">
          <a:xfrm>
            <a:off x="2063310" y="3272465"/>
            <a:ext cx="1850532" cy="27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nSpc>
                <a:spcPct val="100000"/>
              </a:lnSpc>
              <a:spcBef>
                <a:spcPct val="0"/>
              </a:spcBef>
              <a:buClrTx/>
              <a:buFontTx/>
              <a:buNone/>
            </a:pPr>
            <a:r>
              <a:rPr lang="es-ES" altLang="es-ES" sz="1350" b="1" dirty="0" smtClean="0">
                <a:latin typeface="Arial" panose="020B0604020202020204" pitchFamily="34" charset="0"/>
              </a:rPr>
              <a:t>ADIESTRAMIENTO</a:t>
            </a:r>
            <a:endParaRPr lang="es-ES" altLang="es-ES" sz="1350" b="1" dirty="0">
              <a:latin typeface="Arial" panose="020B0604020202020204" pitchFamily="34" charset="0"/>
            </a:endParaRPr>
          </a:p>
        </p:txBody>
      </p:sp>
      <p:sp>
        <p:nvSpPr>
          <p:cNvPr id="56348" name="Rectangle 28"/>
          <p:cNvSpPr>
            <a:spLocks noChangeArrowheads="1"/>
          </p:cNvSpPr>
          <p:nvPr/>
        </p:nvSpPr>
        <p:spPr bwMode="auto">
          <a:xfrm>
            <a:off x="5704526" y="3252146"/>
            <a:ext cx="615200" cy="27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nSpc>
                <a:spcPct val="100000"/>
              </a:lnSpc>
              <a:spcBef>
                <a:spcPct val="0"/>
              </a:spcBef>
              <a:buClrTx/>
              <a:buFontTx/>
              <a:buNone/>
            </a:pPr>
            <a:r>
              <a:rPr lang="es-ES" altLang="es-ES" sz="1350" b="1" dirty="0" smtClean="0">
                <a:latin typeface="Arial" panose="020B0604020202020204" pitchFamily="34" charset="0"/>
              </a:rPr>
              <a:t>PARA</a:t>
            </a:r>
            <a:endParaRPr lang="es-ES" altLang="es-ES" sz="1350" b="1" dirty="0">
              <a:latin typeface="Arial" panose="020B0604020202020204" pitchFamily="34" charset="0"/>
            </a:endParaRPr>
          </a:p>
        </p:txBody>
      </p:sp>
      <p:sp>
        <p:nvSpPr>
          <p:cNvPr id="20" name="CustomShape 1"/>
          <p:cNvSpPr/>
          <p:nvPr/>
        </p:nvSpPr>
        <p:spPr>
          <a:xfrm>
            <a:off x="3218040" y="646560"/>
            <a:ext cx="33478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PROPÓSITO DE MINERVA</a:t>
            </a:r>
            <a:endParaRPr lang="es-ES" sz="2400" b="0" strike="noStrike" spc="-1" dirty="0">
              <a:latin typeface="Arial"/>
            </a:endParaRPr>
          </a:p>
        </p:txBody>
      </p:sp>
      <p:cxnSp>
        <p:nvCxnSpPr>
          <p:cNvPr id="6" name="Conector recto de flecha 5"/>
          <p:cNvCxnSpPr>
            <a:endCxn id="61459" idx="1"/>
          </p:cNvCxnSpPr>
          <p:nvPr/>
        </p:nvCxnSpPr>
        <p:spPr>
          <a:xfrm flipV="1">
            <a:off x="2076529" y="3659422"/>
            <a:ext cx="1558651" cy="142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V="1">
            <a:off x="5595808" y="3643221"/>
            <a:ext cx="865146" cy="142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4855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4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4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3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3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3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3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1" grpId="0" animBg="1"/>
      <p:bldP spid="56332" grpId="0" animBg="1"/>
      <p:bldP spid="56333" grpId="0" animBg="1"/>
      <p:bldP spid="56334" grpId="0" animBg="1"/>
      <p:bldP spid="61455" grpId="0" animBg="1"/>
      <p:bldP spid="61456" grpId="0" animBg="1"/>
      <p:bldP spid="61457" grpId="0" animBg="1"/>
      <p:bldP spid="61458" grpId="0" animBg="1"/>
      <p:bldP spid="61459" grpId="0" animBg="1"/>
      <p:bldP spid="56347" grpId="0"/>
      <p:bldP spid="5634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a:spLocks noChangeArrowheads="1"/>
          </p:cNvSpPr>
          <p:nvPr/>
        </p:nvSpPr>
        <p:spPr bwMode="auto">
          <a:xfrm>
            <a:off x="4175449" y="1349102"/>
            <a:ext cx="4810971" cy="1021556"/>
          </a:xfrm>
          <a:prstGeom prst="roundRect">
            <a:avLst>
              <a:gd name="adj" fmla="val 16667"/>
            </a:avLst>
          </a:prstGeom>
          <a:solidFill>
            <a:srgbClr val="FF0000"/>
          </a:solidFill>
          <a:ln w="9525" algn="ctr">
            <a:solidFill>
              <a:schemeClr val="tx1"/>
            </a:solidFill>
            <a:round/>
            <a:headEnd/>
            <a:tailEnd/>
          </a:ln>
        </p:spPr>
        <p:txBody>
          <a:bodyPr wrap="square">
            <a:spAutoFit/>
          </a:bodyPr>
          <a:ls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hangingPunct="1">
              <a:lnSpc>
                <a:spcPct val="100000"/>
              </a:lnSpc>
              <a:spcBef>
                <a:spcPct val="0"/>
              </a:spcBef>
              <a:buFontTx/>
              <a:buNone/>
            </a:pPr>
            <a:r>
              <a:rPr lang="es-ES" altLang="es-ES" b="1" dirty="0" smtClean="0">
                <a:latin typeface="Arial" panose="020B0604020202020204" pitchFamily="34" charset="0"/>
              </a:rPr>
              <a:t>COMPARACIÓN-CONFRONTACIÓN Las</a:t>
            </a:r>
          </a:p>
          <a:p>
            <a:pPr algn="ctr" eaLnBrk="1" hangingPunct="1">
              <a:lnSpc>
                <a:spcPct val="100000"/>
              </a:lnSpc>
              <a:spcBef>
                <a:spcPct val="0"/>
              </a:spcBef>
              <a:buFontTx/>
              <a:buNone/>
            </a:pPr>
            <a:r>
              <a:rPr lang="es-ES" altLang="es-ES" b="1" dirty="0" smtClean="0">
                <a:latin typeface="Arial" panose="020B0604020202020204" pitchFamily="34" charset="0"/>
              </a:rPr>
              <a:t>CONOPS</a:t>
            </a:r>
          </a:p>
          <a:p>
            <a:pPr algn="ctr" eaLnBrk="1" hangingPunct="1">
              <a:lnSpc>
                <a:spcPct val="100000"/>
              </a:lnSpc>
              <a:spcBef>
                <a:spcPct val="0"/>
              </a:spcBef>
              <a:buFontTx/>
              <a:buNone/>
            </a:pPr>
            <a:r>
              <a:rPr lang="es-ES" altLang="es-ES" b="1" dirty="0" smtClean="0">
                <a:latin typeface="Arial" panose="020B0604020202020204" pitchFamily="34" charset="0"/>
              </a:rPr>
              <a:t>ROLL DRILL</a:t>
            </a:r>
            <a:endParaRPr lang="es-ES" altLang="es-ES" b="1" dirty="0">
              <a:latin typeface="Arial" panose="020B0604020202020204" pitchFamily="34" charset="0"/>
            </a:endParaRPr>
          </a:p>
        </p:txBody>
      </p:sp>
      <p:sp>
        <p:nvSpPr>
          <p:cNvPr id="6" name="Rectángulo redondeado 5"/>
          <p:cNvSpPr>
            <a:spLocks noChangeArrowheads="1"/>
          </p:cNvSpPr>
          <p:nvPr/>
        </p:nvSpPr>
        <p:spPr bwMode="auto">
          <a:xfrm>
            <a:off x="4175450" y="2885778"/>
            <a:ext cx="4810971" cy="715089"/>
          </a:xfrm>
          <a:prstGeom prst="roundRect">
            <a:avLst>
              <a:gd name="adj" fmla="val 16667"/>
            </a:avLst>
          </a:prstGeom>
          <a:solidFill>
            <a:srgbClr val="92D050"/>
          </a:solidFill>
          <a:ln w="9525" algn="ctr">
            <a:solidFill>
              <a:schemeClr val="tx1"/>
            </a:solidFill>
            <a:round/>
            <a:headEnd/>
            <a:tailEnd/>
          </a:ln>
        </p:spPr>
        <p:txBody>
          <a:bodyPr wrap="square">
            <a:spAutoFit/>
          </a:bodyPr>
          <a:ls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hangingPunct="1">
              <a:lnSpc>
                <a:spcPct val="100000"/>
              </a:lnSpc>
              <a:spcBef>
                <a:spcPct val="0"/>
              </a:spcBef>
              <a:buFontTx/>
              <a:buNone/>
            </a:pPr>
            <a:r>
              <a:rPr lang="es-ES" altLang="es-ES" b="1" dirty="0" smtClean="0">
                <a:latin typeface="Arial" panose="020B0604020202020204" pitchFamily="34" charset="0"/>
              </a:rPr>
              <a:t>DOCTRINA</a:t>
            </a:r>
          </a:p>
          <a:p>
            <a:pPr algn="ctr" eaLnBrk="1" hangingPunct="1">
              <a:lnSpc>
                <a:spcPct val="100000"/>
              </a:lnSpc>
              <a:spcBef>
                <a:spcPct val="0"/>
              </a:spcBef>
              <a:buFontTx/>
              <a:buNone/>
            </a:pPr>
            <a:r>
              <a:rPr lang="es-ES" altLang="es-ES" b="1" dirty="0" smtClean="0">
                <a:latin typeface="Arial" panose="020B0604020202020204" pitchFamily="34" charset="0"/>
              </a:rPr>
              <a:t>TTP’s</a:t>
            </a:r>
            <a:endParaRPr lang="es-ES" altLang="es-ES" b="1" dirty="0">
              <a:latin typeface="Arial" panose="020B0604020202020204" pitchFamily="34" charset="0"/>
            </a:endParaRPr>
          </a:p>
        </p:txBody>
      </p:sp>
      <p:cxnSp>
        <p:nvCxnSpPr>
          <p:cNvPr id="7" name="Conector recto de flecha 6"/>
          <p:cNvCxnSpPr>
            <a:cxnSpLocks noChangeShapeType="1"/>
            <a:stCxn id="9" idx="3"/>
            <a:endCxn id="5" idx="1"/>
          </p:cNvCxnSpPr>
          <p:nvPr/>
        </p:nvCxnSpPr>
        <p:spPr bwMode="auto">
          <a:xfrm flipV="1">
            <a:off x="2795616" y="1859880"/>
            <a:ext cx="1379833" cy="1579240"/>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Conector recto de flecha 7"/>
          <p:cNvCxnSpPr>
            <a:cxnSpLocks noChangeShapeType="1"/>
            <a:stCxn id="9" idx="3"/>
            <a:endCxn id="6" idx="1"/>
          </p:cNvCxnSpPr>
          <p:nvPr/>
        </p:nvCxnSpPr>
        <p:spPr bwMode="auto">
          <a:xfrm flipV="1">
            <a:off x="2795616" y="3243323"/>
            <a:ext cx="1379834" cy="195797"/>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 name="Rectángulo redondeado 8"/>
          <p:cNvSpPr/>
          <p:nvPr/>
        </p:nvSpPr>
        <p:spPr>
          <a:xfrm>
            <a:off x="176269" y="2844203"/>
            <a:ext cx="2619347" cy="1189834"/>
          </a:xfrm>
          <a:prstGeom prst="round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s-E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s-ES" sz="2000" b="1" dirty="0">
                <a:solidFill>
                  <a:schemeClr val="tx1"/>
                </a:solidFill>
              </a:rPr>
              <a:t>OTRAS</a:t>
            </a:r>
          </a:p>
          <a:p>
            <a:pPr algn="ctr" eaLnBrk="1" fontAlgn="auto" hangingPunct="1">
              <a:spcBef>
                <a:spcPts val="0"/>
              </a:spcBef>
              <a:spcAft>
                <a:spcPts val="0"/>
              </a:spcAft>
              <a:defRPr/>
            </a:pPr>
            <a:r>
              <a:rPr lang="es-ES" sz="2000" b="1" dirty="0">
                <a:solidFill>
                  <a:schemeClr val="tx1"/>
                </a:solidFill>
              </a:rPr>
              <a:t>POSIBILIDADES</a:t>
            </a:r>
          </a:p>
        </p:txBody>
      </p:sp>
      <p:sp>
        <p:nvSpPr>
          <p:cNvPr id="10" name="Rectángulo redondeado 9"/>
          <p:cNvSpPr>
            <a:spLocks noChangeArrowheads="1"/>
          </p:cNvSpPr>
          <p:nvPr/>
        </p:nvSpPr>
        <p:spPr bwMode="auto">
          <a:xfrm>
            <a:off x="4175452" y="4034037"/>
            <a:ext cx="4810970" cy="715089"/>
          </a:xfrm>
          <a:prstGeom prst="roundRect">
            <a:avLst>
              <a:gd name="adj" fmla="val 16667"/>
            </a:avLst>
          </a:prstGeom>
          <a:solidFill>
            <a:schemeClr val="accent1"/>
          </a:solidFill>
          <a:ln w="9525" algn="ctr">
            <a:solidFill>
              <a:schemeClr val="tx1"/>
            </a:solidFill>
            <a:round/>
            <a:headEnd/>
            <a:tailEnd/>
          </a:ln>
        </p:spPr>
        <p:txBody>
          <a:bodyPr wrap="square">
            <a:spAutoFit/>
          </a:bodyPr>
          <a:ls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hangingPunct="1">
              <a:lnSpc>
                <a:spcPct val="100000"/>
              </a:lnSpc>
              <a:spcBef>
                <a:spcPct val="0"/>
              </a:spcBef>
              <a:buFontTx/>
              <a:buNone/>
            </a:pPr>
            <a:r>
              <a:rPr lang="es-ES" altLang="es-ES" b="1" dirty="0">
                <a:latin typeface="Arial" panose="020B0604020202020204" pitchFamily="34" charset="0"/>
              </a:rPr>
              <a:t>CATÁSTROFES </a:t>
            </a:r>
            <a:endParaRPr lang="es-ES" altLang="es-ES" b="1" dirty="0" smtClean="0">
              <a:latin typeface="Arial" panose="020B0604020202020204" pitchFamily="34" charset="0"/>
            </a:endParaRPr>
          </a:p>
          <a:p>
            <a:pPr algn="ctr" eaLnBrk="1" hangingPunct="1">
              <a:lnSpc>
                <a:spcPct val="100000"/>
              </a:lnSpc>
              <a:spcBef>
                <a:spcPct val="0"/>
              </a:spcBef>
              <a:buFontTx/>
              <a:buNone/>
            </a:pPr>
            <a:r>
              <a:rPr lang="es-ES" altLang="es-ES" b="1" dirty="0" smtClean="0">
                <a:latin typeface="Arial" panose="020B0604020202020204" pitchFamily="34" charset="0"/>
              </a:rPr>
              <a:t>NATURALES</a:t>
            </a:r>
            <a:endParaRPr lang="es-ES" altLang="es-ES" b="1" dirty="0">
              <a:latin typeface="Arial" panose="020B0604020202020204" pitchFamily="34" charset="0"/>
            </a:endParaRPr>
          </a:p>
        </p:txBody>
      </p:sp>
      <p:sp>
        <p:nvSpPr>
          <p:cNvPr id="11" name="Rectángulo redondeado 10"/>
          <p:cNvSpPr>
            <a:spLocks noChangeArrowheads="1"/>
          </p:cNvSpPr>
          <p:nvPr/>
        </p:nvSpPr>
        <p:spPr bwMode="auto">
          <a:xfrm>
            <a:off x="4224845" y="5250488"/>
            <a:ext cx="4752900" cy="715089"/>
          </a:xfrm>
          <a:prstGeom prst="roundRect">
            <a:avLst>
              <a:gd name="adj" fmla="val 16667"/>
            </a:avLst>
          </a:prstGeom>
          <a:solidFill>
            <a:schemeClr val="accent6">
              <a:lumMod val="75000"/>
            </a:schemeClr>
          </a:solidFill>
          <a:ln w="9525" algn="ctr">
            <a:solidFill>
              <a:schemeClr val="tx1"/>
            </a:solidFill>
            <a:round/>
            <a:headEnd/>
            <a:tailEnd/>
          </a:ln>
        </p:spPr>
        <p:txBody>
          <a:bodyPr wrap="square">
            <a:spAutoFit/>
          </a:bodyPr>
          <a:ls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eaLnBrk="1" hangingPunct="1">
              <a:lnSpc>
                <a:spcPct val="100000"/>
              </a:lnSpc>
              <a:spcBef>
                <a:spcPct val="0"/>
              </a:spcBef>
              <a:buFontTx/>
              <a:buNone/>
            </a:pPr>
            <a:r>
              <a:rPr lang="es-ES" altLang="es-ES" b="1" dirty="0" smtClean="0">
                <a:latin typeface="Arial" panose="020B0604020202020204" pitchFamily="34" charset="0"/>
              </a:rPr>
              <a:t>GESTIÓN DE </a:t>
            </a:r>
          </a:p>
          <a:p>
            <a:pPr algn="ctr" eaLnBrk="1" hangingPunct="1">
              <a:lnSpc>
                <a:spcPct val="100000"/>
              </a:lnSpc>
              <a:spcBef>
                <a:spcPct val="0"/>
              </a:spcBef>
              <a:buFontTx/>
              <a:buNone/>
            </a:pPr>
            <a:r>
              <a:rPr lang="es-ES" altLang="es-ES" b="1" dirty="0" smtClean="0">
                <a:latin typeface="Arial" panose="020B0604020202020204" pitchFamily="34" charset="0"/>
              </a:rPr>
              <a:t>CRISIS</a:t>
            </a:r>
            <a:endParaRPr lang="es-ES" altLang="es-ES" b="1" dirty="0">
              <a:latin typeface="Arial" panose="020B0604020202020204" pitchFamily="34" charset="0"/>
            </a:endParaRPr>
          </a:p>
        </p:txBody>
      </p:sp>
      <p:cxnSp>
        <p:nvCxnSpPr>
          <p:cNvPr id="12" name="Conector recto de flecha 11"/>
          <p:cNvCxnSpPr>
            <a:cxnSpLocks noChangeShapeType="1"/>
            <a:stCxn id="9" idx="3"/>
            <a:endCxn id="10" idx="1"/>
          </p:cNvCxnSpPr>
          <p:nvPr/>
        </p:nvCxnSpPr>
        <p:spPr bwMode="auto">
          <a:xfrm>
            <a:off x="2795616" y="3439120"/>
            <a:ext cx="1379836" cy="952462"/>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Conector recto de flecha 12"/>
          <p:cNvCxnSpPr>
            <a:cxnSpLocks noChangeShapeType="1"/>
            <a:stCxn id="9" idx="3"/>
            <a:endCxn id="11" idx="1"/>
          </p:cNvCxnSpPr>
          <p:nvPr/>
        </p:nvCxnSpPr>
        <p:spPr bwMode="auto">
          <a:xfrm>
            <a:off x="2795616" y="3439120"/>
            <a:ext cx="1429229" cy="2168913"/>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5" name="CustomShape 1"/>
          <p:cNvSpPr/>
          <p:nvPr/>
        </p:nvSpPr>
        <p:spPr>
          <a:xfrm>
            <a:off x="3218040" y="646560"/>
            <a:ext cx="33478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OTRAS POSIBILIDADES</a:t>
            </a:r>
            <a:endParaRPr lang="es-ES" sz="2400" b="0" strike="noStrike" spc="-1" dirty="0">
              <a:latin typeface="Arial"/>
            </a:endParaRPr>
          </a:p>
        </p:txBody>
      </p:sp>
    </p:spTree>
    <p:extLst>
      <p:ext uri="{BB962C8B-B14F-4D97-AF65-F5344CB8AC3E}">
        <p14:creationId xmlns:p14="http://schemas.microsoft.com/office/powerpoint/2010/main" val="15526442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AutoShape 4"/>
          <p:cNvSpPr>
            <a:spLocks noChangeArrowheads="1"/>
          </p:cNvSpPr>
          <p:nvPr/>
        </p:nvSpPr>
        <p:spPr bwMode="auto">
          <a:xfrm>
            <a:off x="7174841" y="2472134"/>
            <a:ext cx="1895382" cy="430476"/>
          </a:xfrm>
          <a:prstGeom prst="roundRect">
            <a:avLst>
              <a:gd name="adj" fmla="val 16667"/>
            </a:avLst>
          </a:prstGeom>
          <a:solidFill>
            <a:schemeClr val="accent5"/>
          </a:solidFill>
          <a:ln w="12600" cap="sq">
            <a:solidFill>
              <a:srgbClr val="41719C"/>
            </a:solidFill>
            <a:miter lim="800000"/>
            <a:headEnd/>
            <a:tailEnd/>
          </a:ln>
          <a:effectLs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a:lnSpc>
                <a:spcPct val="100000"/>
              </a:lnSpc>
              <a:spcBef>
                <a:spcPct val="0"/>
              </a:spcBef>
              <a:buClrTx/>
              <a:buFontTx/>
              <a:buNone/>
            </a:pPr>
            <a:r>
              <a:rPr lang="en-US" altLang="es-ES" sz="1600" b="1" dirty="0">
                <a:solidFill>
                  <a:srgbClr val="FFFFFF"/>
                </a:solidFill>
              </a:rPr>
              <a:t>RADIO /</a:t>
            </a:r>
            <a:r>
              <a:rPr lang="en-US" altLang="es-ES" sz="1600" b="1" dirty="0" smtClean="0">
                <a:solidFill>
                  <a:srgbClr val="FFFFFF"/>
                </a:solidFill>
              </a:rPr>
              <a:t>PHONE</a:t>
            </a:r>
            <a:endParaRPr lang="en-US" altLang="es-ES" sz="1600" b="1" dirty="0">
              <a:solidFill>
                <a:srgbClr val="FFFFFF"/>
              </a:solidFill>
            </a:endParaRPr>
          </a:p>
        </p:txBody>
      </p:sp>
      <p:sp>
        <p:nvSpPr>
          <p:cNvPr id="57349" name="AutoShape 5"/>
          <p:cNvSpPr>
            <a:spLocks noChangeArrowheads="1"/>
          </p:cNvSpPr>
          <p:nvPr/>
        </p:nvSpPr>
        <p:spPr bwMode="auto">
          <a:xfrm>
            <a:off x="7220985" y="3189666"/>
            <a:ext cx="1788809" cy="405383"/>
          </a:xfrm>
          <a:prstGeom prst="roundRect">
            <a:avLst>
              <a:gd name="adj" fmla="val 16667"/>
            </a:avLst>
          </a:prstGeom>
          <a:solidFill>
            <a:schemeClr val="accent5"/>
          </a:solidFill>
          <a:ln w="12600" cap="sq">
            <a:solidFill>
              <a:srgbClr val="41719C"/>
            </a:solidFill>
            <a:miter lim="800000"/>
            <a:headEnd/>
            <a:tailEnd/>
          </a:ln>
          <a:effectLs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a:lnSpc>
                <a:spcPct val="100000"/>
              </a:lnSpc>
              <a:spcBef>
                <a:spcPct val="0"/>
              </a:spcBef>
              <a:buClrTx/>
              <a:buFontTx/>
              <a:buNone/>
            </a:pPr>
            <a:r>
              <a:rPr lang="en-US" altLang="es-ES" sz="1600" b="1" dirty="0" smtClean="0">
                <a:solidFill>
                  <a:srgbClr val="FFFFFF"/>
                </a:solidFill>
              </a:rPr>
              <a:t>SIMACET</a:t>
            </a:r>
            <a:endParaRPr lang="en-US" altLang="es-ES" sz="1600" b="1" dirty="0">
              <a:solidFill>
                <a:srgbClr val="FFFFFF"/>
              </a:solidFill>
            </a:endParaRPr>
          </a:p>
        </p:txBody>
      </p:sp>
      <p:sp>
        <p:nvSpPr>
          <p:cNvPr id="57350" name="AutoShape 6"/>
          <p:cNvSpPr>
            <a:spLocks noChangeArrowheads="1"/>
          </p:cNvSpPr>
          <p:nvPr/>
        </p:nvSpPr>
        <p:spPr bwMode="auto">
          <a:xfrm>
            <a:off x="7228127" y="3716505"/>
            <a:ext cx="1774524" cy="384810"/>
          </a:xfrm>
          <a:prstGeom prst="roundRect">
            <a:avLst>
              <a:gd name="adj" fmla="val 16667"/>
            </a:avLst>
          </a:prstGeom>
          <a:solidFill>
            <a:schemeClr val="accent5"/>
          </a:solidFill>
          <a:ln w="12600" cap="sq">
            <a:solidFill>
              <a:srgbClr val="41719C"/>
            </a:solidFill>
            <a:miter lim="800000"/>
            <a:headEnd/>
            <a:tailEnd/>
          </a:ln>
          <a:effectLs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a:lnSpc>
                <a:spcPct val="100000"/>
              </a:lnSpc>
              <a:spcBef>
                <a:spcPct val="0"/>
              </a:spcBef>
              <a:buClrTx/>
              <a:buFontTx/>
              <a:buNone/>
            </a:pPr>
            <a:r>
              <a:rPr lang="en-US" altLang="es-ES" sz="1600" b="1" dirty="0" smtClean="0">
                <a:solidFill>
                  <a:srgbClr val="FFFFFF"/>
                </a:solidFill>
              </a:rPr>
              <a:t>BMS</a:t>
            </a:r>
            <a:endParaRPr lang="en-US" altLang="es-ES" sz="1600" b="1" dirty="0">
              <a:solidFill>
                <a:srgbClr val="FFFFFF"/>
              </a:solidFill>
            </a:endParaRPr>
          </a:p>
        </p:txBody>
      </p:sp>
      <p:sp>
        <p:nvSpPr>
          <p:cNvPr id="57352" name="AutoShape 8"/>
          <p:cNvSpPr>
            <a:spLocks noChangeArrowheads="1"/>
          </p:cNvSpPr>
          <p:nvPr/>
        </p:nvSpPr>
        <p:spPr bwMode="auto">
          <a:xfrm>
            <a:off x="4580809" y="2461416"/>
            <a:ext cx="2117661" cy="549997"/>
          </a:xfrm>
          <a:prstGeom prst="roundRect">
            <a:avLst>
              <a:gd name="adj" fmla="val 16667"/>
            </a:avLst>
          </a:prstGeom>
          <a:solidFill>
            <a:schemeClr val="accent5"/>
          </a:solidFill>
          <a:ln w="12600" cap="sq">
            <a:solidFill>
              <a:srgbClr val="41719C"/>
            </a:solidFill>
            <a:miter lim="800000"/>
            <a:headEnd/>
            <a:tailEnd/>
          </a:ln>
          <a:effectLs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a:lnSpc>
                <a:spcPct val="100000"/>
              </a:lnSpc>
              <a:spcBef>
                <a:spcPct val="0"/>
              </a:spcBef>
              <a:buClrTx/>
              <a:buFontTx/>
              <a:buNone/>
            </a:pPr>
            <a:r>
              <a:rPr lang="en-US" altLang="es-ES" sz="1600" b="1" dirty="0" smtClean="0">
                <a:solidFill>
                  <a:srgbClr val="FFFFFF"/>
                </a:solidFill>
              </a:rPr>
              <a:t>COMUNICACIONES</a:t>
            </a:r>
            <a:endParaRPr lang="en-US" altLang="es-ES" sz="1600" b="1" dirty="0">
              <a:solidFill>
                <a:srgbClr val="FFFFFF"/>
              </a:solidFill>
            </a:endParaRPr>
          </a:p>
        </p:txBody>
      </p:sp>
      <p:sp>
        <p:nvSpPr>
          <p:cNvPr id="57353" name="AutoShape 9"/>
          <p:cNvSpPr>
            <a:spLocks noChangeArrowheads="1"/>
          </p:cNvSpPr>
          <p:nvPr/>
        </p:nvSpPr>
        <p:spPr bwMode="auto">
          <a:xfrm>
            <a:off x="4580809" y="3339852"/>
            <a:ext cx="2117661" cy="549997"/>
          </a:xfrm>
          <a:prstGeom prst="roundRect">
            <a:avLst>
              <a:gd name="adj" fmla="val 16667"/>
            </a:avLst>
          </a:prstGeom>
          <a:solidFill>
            <a:schemeClr val="accent5"/>
          </a:solidFill>
          <a:ln w="12600" cap="sq">
            <a:solidFill>
              <a:srgbClr val="41719C"/>
            </a:solidFill>
            <a:miter lim="800000"/>
            <a:headEnd/>
            <a:tailEnd/>
          </a:ln>
          <a:effectLs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a:lnSpc>
                <a:spcPct val="100000"/>
              </a:lnSpc>
              <a:spcBef>
                <a:spcPct val="0"/>
              </a:spcBef>
              <a:buClrTx/>
              <a:buFontTx/>
              <a:buNone/>
            </a:pPr>
            <a:r>
              <a:rPr lang="en-US" altLang="es-ES" sz="1600" b="1" dirty="0" smtClean="0">
                <a:solidFill>
                  <a:srgbClr val="FFFFFF"/>
                </a:solidFill>
              </a:rPr>
              <a:t>INFORMACIÓN (C2</a:t>
            </a:r>
            <a:r>
              <a:rPr lang="en-US" altLang="es-ES" sz="1600" b="1" dirty="0">
                <a:solidFill>
                  <a:srgbClr val="FFFFFF"/>
                </a:solidFill>
              </a:rPr>
              <a:t>)</a:t>
            </a:r>
          </a:p>
        </p:txBody>
      </p:sp>
      <p:sp>
        <p:nvSpPr>
          <p:cNvPr id="57354" name="AutoShape 10"/>
          <p:cNvSpPr>
            <a:spLocks noChangeArrowheads="1"/>
          </p:cNvSpPr>
          <p:nvPr/>
        </p:nvSpPr>
        <p:spPr bwMode="auto">
          <a:xfrm>
            <a:off x="-165281" y="1034059"/>
            <a:ext cx="1840467" cy="549997"/>
          </a:xfrm>
          <a:prstGeom prst="roundRect">
            <a:avLst>
              <a:gd name="adj" fmla="val 16667"/>
            </a:avLst>
          </a:prstGeom>
          <a:noFill/>
          <a:ln>
            <a:noFill/>
            <a:headEnd/>
            <a:tailEnd/>
          </a:ln>
          <a:extLst/>
        </p:spPr>
        <p:style>
          <a:lnRef idx="2">
            <a:schemeClr val="dk1"/>
          </a:lnRef>
          <a:fillRef idx="1">
            <a:schemeClr val="lt1"/>
          </a:fillRef>
          <a:effectRef idx="0">
            <a:schemeClr val="dk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a:lnSpc>
                <a:spcPct val="100000"/>
              </a:lnSpc>
              <a:spcBef>
                <a:spcPct val="0"/>
              </a:spcBef>
              <a:buClrTx/>
              <a:buFontTx/>
              <a:buNone/>
            </a:pPr>
            <a:r>
              <a:rPr lang="en-US" altLang="es-ES" sz="2400" dirty="0" smtClean="0">
                <a:ln w="0"/>
                <a:solidFill>
                  <a:schemeClr val="tx1"/>
                </a:solidFill>
                <a:effectLst>
                  <a:outerShdw blurRad="38100" dist="19050" dir="2700000" algn="tl" rotWithShape="0">
                    <a:schemeClr val="dk1">
                      <a:alpha val="40000"/>
                    </a:schemeClr>
                  </a:outerShdw>
                </a:effectLst>
              </a:rPr>
              <a:t>SISTEMA</a:t>
            </a:r>
            <a:endParaRPr lang="en-US" altLang="es-ES" sz="2400" b="1" dirty="0">
              <a:solidFill>
                <a:schemeClr val="bg1"/>
              </a:solidFill>
            </a:endParaRPr>
          </a:p>
        </p:txBody>
      </p:sp>
      <p:sp>
        <p:nvSpPr>
          <p:cNvPr id="23" name="CustomShape 1"/>
          <p:cNvSpPr/>
          <p:nvPr/>
        </p:nvSpPr>
        <p:spPr>
          <a:xfrm>
            <a:off x="3218040" y="646560"/>
            <a:ext cx="33478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pc="-1" dirty="0" smtClean="0">
                <a:solidFill>
                  <a:srgbClr val="000066"/>
                </a:solidFill>
                <a:latin typeface="Arial"/>
              </a:rPr>
              <a:t>COMPOSICIÓN </a:t>
            </a:r>
            <a:r>
              <a:rPr lang="es-ES" sz="2400" b="1" strike="noStrike" spc="-1" dirty="0" smtClean="0">
                <a:solidFill>
                  <a:srgbClr val="000066"/>
                </a:solidFill>
                <a:latin typeface="Arial"/>
              </a:rPr>
              <a:t>DE MINERVA</a:t>
            </a:r>
            <a:endParaRPr lang="es-ES" sz="2400" b="0" strike="noStrike" spc="-1" dirty="0">
              <a:latin typeface="Arial"/>
            </a:endParaRPr>
          </a:p>
        </p:txBody>
      </p:sp>
      <p:sp>
        <p:nvSpPr>
          <p:cNvPr id="27" name="AutoShape 7"/>
          <p:cNvSpPr>
            <a:spLocks noChangeArrowheads="1"/>
          </p:cNvSpPr>
          <p:nvPr/>
        </p:nvSpPr>
        <p:spPr bwMode="auto">
          <a:xfrm>
            <a:off x="4587091" y="5362145"/>
            <a:ext cx="2111379" cy="350830"/>
          </a:xfrm>
          <a:prstGeom prst="roundRect">
            <a:avLst>
              <a:gd name="adj" fmla="val 16667"/>
            </a:avLst>
          </a:prstGeom>
          <a:solidFill>
            <a:srgbClr val="FFFF00"/>
          </a:solidFill>
          <a:ln w="9360" cap="sq">
            <a:solidFill>
              <a:srgbClr val="000000"/>
            </a:solidFill>
            <a:miter lim="800000"/>
            <a:headEnd/>
            <a:tailEnd/>
          </a:ln>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00" b="1" dirty="0" smtClean="0">
                <a:latin typeface="Arial" panose="020B0604020202020204" pitchFamily="34" charset="0"/>
              </a:rPr>
              <a:t>TÉCNICO</a:t>
            </a:r>
            <a:endParaRPr lang="es-ES" altLang="es-ES" sz="1600" b="1" dirty="0">
              <a:latin typeface="Arial" panose="020B0604020202020204" pitchFamily="34" charset="0"/>
            </a:endParaRPr>
          </a:p>
        </p:txBody>
      </p:sp>
      <p:sp>
        <p:nvSpPr>
          <p:cNvPr id="28" name="AutoShape 7"/>
          <p:cNvSpPr>
            <a:spLocks noChangeArrowheads="1"/>
          </p:cNvSpPr>
          <p:nvPr/>
        </p:nvSpPr>
        <p:spPr bwMode="auto">
          <a:xfrm>
            <a:off x="4578741" y="5891576"/>
            <a:ext cx="2119729" cy="350830"/>
          </a:xfrm>
          <a:prstGeom prst="roundRect">
            <a:avLst>
              <a:gd name="adj" fmla="val 16667"/>
            </a:avLst>
          </a:prstGeom>
          <a:solidFill>
            <a:srgbClr val="FFFF00"/>
          </a:solidFill>
          <a:ln w="9360" cap="sq">
            <a:solidFill>
              <a:srgbClr val="000000"/>
            </a:solidFill>
            <a:miter lim="800000"/>
            <a:headEnd/>
            <a:tailEnd/>
          </a:ln>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00" b="1" dirty="0" smtClean="0">
                <a:latin typeface="Arial" panose="020B0604020202020204" pitchFamily="34" charset="0"/>
              </a:rPr>
              <a:t>OPERADOR</a:t>
            </a:r>
            <a:endParaRPr lang="es-ES" altLang="es-ES" sz="1600" b="1" dirty="0">
              <a:latin typeface="Arial" panose="020B0604020202020204" pitchFamily="34" charset="0"/>
            </a:endParaRPr>
          </a:p>
        </p:txBody>
      </p:sp>
      <p:sp>
        <p:nvSpPr>
          <p:cNvPr id="29" name="AutoShape 7"/>
          <p:cNvSpPr>
            <a:spLocks noChangeArrowheads="1"/>
          </p:cNvSpPr>
          <p:nvPr/>
        </p:nvSpPr>
        <p:spPr bwMode="auto">
          <a:xfrm>
            <a:off x="7228127" y="5344777"/>
            <a:ext cx="1721238" cy="350830"/>
          </a:xfrm>
          <a:prstGeom prst="roundRect">
            <a:avLst>
              <a:gd name="adj" fmla="val 16667"/>
            </a:avLst>
          </a:prstGeom>
          <a:solidFill>
            <a:srgbClr val="FFFF00"/>
          </a:solidFill>
          <a:ln w="9360" cap="sq">
            <a:solidFill>
              <a:srgbClr val="000000"/>
            </a:solidFill>
            <a:miter lim="800000"/>
            <a:headEnd/>
            <a:tailEnd/>
          </a:ln>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00" b="1" dirty="0" smtClean="0">
                <a:latin typeface="Arial" panose="020B0604020202020204" pitchFamily="34" charset="0"/>
              </a:rPr>
              <a:t>CENAD SG</a:t>
            </a:r>
            <a:endParaRPr lang="es-ES" altLang="es-ES" sz="1600" b="1" dirty="0">
              <a:latin typeface="Arial" panose="020B0604020202020204" pitchFamily="34" charset="0"/>
            </a:endParaRPr>
          </a:p>
        </p:txBody>
      </p:sp>
      <p:sp>
        <p:nvSpPr>
          <p:cNvPr id="30" name="AutoShape 7"/>
          <p:cNvSpPr>
            <a:spLocks noChangeArrowheads="1"/>
          </p:cNvSpPr>
          <p:nvPr/>
        </p:nvSpPr>
        <p:spPr bwMode="auto">
          <a:xfrm>
            <a:off x="7235270" y="5891576"/>
            <a:ext cx="1774524" cy="350830"/>
          </a:xfrm>
          <a:prstGeom prst="roundRect">
            <a:avLst>
              <a:gd name="adj" fmla="val 16667"/>
            </a:avLst>
          </a:prstGeom>
          <a:solidFill>
            <a:srgbClr val="FFFF00"/>
          </a:solidFill>
          <a:ln w="9360" cap="sq">
            <a:solidFill>
              <a:srgbClr val="000000"/>
            </a:solidFill>
            <a:miter lim="800000"/>
            <a:headEnd/>
            <a:tailEnd/>
          </a:ln>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00" b="1" dirty="0" smtClean="0">
                <a:latin typeface="Arial" panose="020B0604020202020204" pitchFamily="34" charset="0"/>
              </a:rPr>
              <a:t>UNIDAD</a:t>
            </a:r>
            <a:endParaRPr lang="es-ES" altLang="es-ES" sz="1600" b="1" dirty="0">
              <a:latin typeface="Arial" panose="020B0604020202020204" pitchFamily="34" charset="0"/>
            </a:endParaRPr>
          </a:p>
        </p:txBody>
      </p:sp>
      <p:cxnSp>
        <p:nvCxnSpPr>
          <p:cNvPr id="37" name="AutoShape 18"/>
          <p:cNvCxnSpPr>
            <a:cxnSpLocks noChangeShapeType="1"/>
          </p:cNvCxnSpPr>
          <p:nvPr/>
        </p:nvCxnSpPr>
        <p:spPr bwMode="auto">
          <a:xfrm>
            <a:off x="6723418" y="6079394"/>
            <a:ext cx="542150" cy="4623"/>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aphicFrame>
        <p:nvGraphicFramePr>
          <p:cNvPr id="10" name="Diagrama 9"/>
          <p:cNvGraphicFramePr/>
          <p:nvPr>
            <p:extLst>
              <p:ext uri="{D42A27DB-BD31-4B8C-83A1-F6EECF244321}">
                <p14:modId xmlns:p14="http://schemas.microsoft.com/office/powerpoint/2010/main" val="4088958801"/>
              </p:ext>
            </p:extLst>
          </p:nvPr>
        </p:nvGraphicFramePr>
        <p:xfrm>
          <a:off x="304798" y="1697250"/>
          <a:ext cx="4836739" cy="4493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AutoShape 10"/>
          <p:cNvSpPr>
            <a:spLocks noChangeArrowheads="1"/>
          </p:cNvSpPr>
          <p:nvPr/>
        </p:nvSpPr>
        <p:spPr bwMode="auto">
          <a:xfrm>
            <a:off x="2040769" y="1034058"/>
            <a:ext cx="2011816" cy="549997"/>
          </a:xfrm>
          <a:prstGeom prst="roundRect">
            <a:avLst>
              <a:gd name="adj" fmla="val 16667"/>
            </a:avLst>
          </a:prstGeom>
          <a:noFill/>
          <a:ln>
            <a:noFill/>
            <a:headEnd/>
            <a:tailEnd/>
          </a:ln>
          <a:extLst/>
        </p:spPr>
        <p:style>
          <a:lnRef idx="2">
            <a:schemeClr val="dk1"/>
          </a:lnRef>
          <a:fillRef idx="1">
            <a:schemeClr val="lt1"/>
          </a:fillRef>
          <a:effectRef idx="0">
            <a:schemeClr val="dk1"/>
          </a:effectRef>
          <a:fontRef idx="minor">
            <a:schemeClr val="dk1"/>
          </a:fontRef>
        </p:style>
        <p:txBody>
          <a:bodyPr lIns="67491" tIns="35095" rIns="67491" bIns="35095" anchor="ctr"/>
          <a:lstStyle/>
          <a:p>
            <a:pPr algn="ctr">
              <a:spcBef>
                <a:spcPct val="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s-ES" sz="2400" dirty="0">
                <a:ln w="0"/>
                <a:effectLst>
                  <a:outerShdw blurRad="38100" dist="19050" dir="2700000" algn="tl" rotWithShape="0">
                    <a:schemeClr val="dk1">
                      <a:alpha val="40000"/>
                    </a:schemeClr>
                  </a:outerShdw>
                </a:effectLst>
                <a:latin typeface="Calibri" panose="020F0502020204030204" pitchFamily="34" charset="0"/>
                <a:ea typeface="Microsoft YaHei" panose="020B0503020204020204" pitchFamily="34" charset="-122"/>
              </a:rPr>
              <a:t>SUBSISTEMAS</a:t>
            </a:r>
          </a:p>
        </p:txBody>
      </p:sp>
      <p:sp>
        <p:nvSpPr>
          <p:cNvPr id="43" name="AutoShape 10"/>
          <p:cNvSpPr>
            <a:spLocks noChangeArrowheads="1"/>
          </p:cNvSpPr>
          <p:nvPr/>
        </p:nvSpPr>
        <p:spPr bwMode="auto">
          <a:xfrm>
            <a:off x="4578741" y="1697250"/>
            <a:ext cx="2084426" cy="549997"/>
          </a:xfrm>
          <a:prstGeom prst="roundRect">
            <a:avLst>
              <a:gd name="adj" fmla="val 16667"/>
            </a:avLst>
          </a:prstGeom>
          <a:solidFill>
            <a:srgbClr val="00B050"/>
          </a:solidFill>
          <a:ln w="12600" cap="sq">
            <a:solidFill>
              <a:srgbClr val="C5E0B4"/>
            </a:solidFill>
            <a:miter lim="800000"/>
            <a:headEnd/>
            <a:tailEnd/>
          </a:ln>
          <a:effectLst/>
          <a:extLst/>
        </p:spPr>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a:lnSpc>
                <a:spcPct val="100000"/>
              </a:lnSpc>
              <a:spcBef>
                <a:spcPct val="0"/>
              </a:spcBef>
              <a:buClrTx/>
              <a:buFontTx/>
              <a:buNone/>
            </a:pPr>
            <a:r>
              <a:rPr lang="en-US" altLang="es-ES" sz="1600" b="1" dirty="0">
                <a:solidFill>
                  <a:schemeClr val="bg1"/>
                </a:solidFill>
              </a:rPr>
              <a:t>SWORD</a:t>
            </a:r>
          </a:p>
        </p:txBody>
      </p:sp>
      <p:cxnSp>
        <p:nvCxnSpPr>
          <p:cNvPr id="61" name="AutoShape 18"/>
          <p:cNvCxnSpPr>
            <a:cxnSpLocks noChangeShapeType="1"/>
          </p:cNvCxnSpPr>
          <p:nvPr/>
        </p:nvCxnSpPr>
        <p:spPr bwMode="auto">
          <a:xfrm>
            <a:off x="6723418" y="5537673"/>
            <a:ext cx="542150" cy="4623"/>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2" name="AutoShape 18"/>
          <p:cNvCxnSpPr>
            <a:cxnSpLocks noChangeShapeType="1"/>
          </p:cNvCxnSpPr>
          <p:nvPr/>
        </p:nvCxnSpPr>
        <p:spPr bwMode="auto">
          <a:xfrm flipV="1">
            <a:off x="4119275" y="5592160"/>
            <a:ext cx="467816" cy="136826"/>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4" name="AutoShape 18"/>
          <p:cNvCxnSpPr>
            <a:cxnSpLocks noChangeShapeType="1"/>
          </p:cNvCxnSpPr>
          <p:nvPr/>
        </p:nvCxnSpPr>
        <p:spPr bwMode="auto">
          <a:xfrm>
            <a:off x="4119275" y="5828044"/>
            <a:ext cx="459466" cy="251350"/>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6" name="AutoShape 10"/>
          <p:cNvSpPr>
            <a:spLocks noChangeArrowheads="1"/>
          </p:cNvSpPr>
          <p:nvPr/>
        </p:nvSpPr>
        <p:spPr bwMode="auto">
          <a:xfrm>
            <a:off x="4418168" y="1048195"/>
            <a:ext cx="2011816" cy="549997"/>
          </a:xfrm>
          <a:prstGeom prst="roundRect">
            <a:avLst>
              <a:gd name="adj" fmla="val 16667"/>
            </a:avLst>
          </a:prstGeom>
          <a:noFill/>
          <a:ln>
            <a:noFill/>
            <a:headEnd/>
            <a:tailEnd/>
          </a:ln>
          <a:extLst/>
        </p:spPr>
        <p:style>
          <a:lnRef idx="2">
            <a:schemeClr val="dk1"/>
          </a:lnRef>
          <a:fillRef idx="1">
            <a:schemeClr val="lt1"/>
          </a:fillRef>
          <a:effectRef idx="0">
            <a:schemeClr val="dk1"/>
          </a:effectRef>
          <a:fontRef idx="minor">
            <a:schemeClr val="dk1"/>
          </a:fontRef>
        </p:style>
        <p:txBody>
          <a:bodyPr lIns="67491" tIns="35095" rIns="67491" bIns="35095" anchor="ctr"/>
          <a:lstStyle/>
          <a:p>
            <a:pPr algn="ctr">
              <a:spcBef>
                <a:spcPct val="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s-ES" sz="2400" dirty="0" smtClean="0">
                <a:ln w="0"/>
                <a:effectLst>
                  <a:outerShdw blurRad="38100" dist="19050" dir="2700000" algn="tl" rotWithShape="0">
                    <a:schemeClr val="dk1">
                      <a:alpha val="40000"/>
                    </a:schemeClr>
                  </a:outerShdw>
                </a:effectLst>
                <a:latin typeface="Calibri" panose="020F0502020204030204" pitchFamily="34" charset="0"/>
                <a:ea typeface="Microsoft YaHei" panose="020B0503020204020204" pitchFamily="34" charset="-122"/>
              </a:rPr>
              <a:t>ELEMENTOS</a:t>
            </a:r>
            <a:endParaRPr lang="en-US" altLang="es-ES" sz="2400" dirty="0">
              <a:ln w="0"/>
              <a:effectLst>
                <a:outerShdw blurRad="38100" dist="19050" dir="2700000" algn="tl" rotWithShape="0">
                  <a:schemeClr val="dk1">
                    <a:alpha val="40000"/>
                  </a:schemeClr>
                </a:outerShdw>
              </a:effectLst>
              <a:latin typeface="Calibri" panose="020F0502020204030204" pitchFamily="34" charset="0"/>
              <a:ea typeface="Microsoft YaHei" panose="020B0503020204020204" pitchFamily="34" charset="-122"/>
            </a:endParaRPr>
          </a:p>
        </p:txBody>
      </p:sp>
      <p:cxnSp>
        <p:nvCxnSpPr>
          <p:cNvPr id="67" name="AutoShape 18"/>
          <p:cNvCxnSpPr>
            <a:cxnSpLocks noChangeShapeType="1"/>
          </p:cNvCxnSpPr>
          <p:nvPr/>
        </p:nvCxnSpPr>
        <p:spPr bwMode="auto">
          <a:xfrm flipV="1">
            <a:off x="4119275" y="2816987"/>
            <a:ext cx="488412" cy="253501"/>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AutoShape 18"/>
          <p:cNvCxnSpPr>
            <a:cxnSpLocks noChangeShapeType="1"/>
          </p:cNvCxnSpPr>
          <p:nvPr/>
        </p:nvCxnSpPr>
        <p:spPr bwMode="auto">
          <a:xfrm>
            <a:off x="4148221" y="3279501"/>
            <a:ext cx="459466" cy="251350"/>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9" name="AutoShape 18"/>
          <p:cNvCxnSpPr>
            <a:cxnSpLocks noChangeShapeType="1"/>
          </p:cNvCxnSpPr>
          <p:nvPr/>
        </p:nvCxnSpPr>
        <p:spPr bwMode="auto">
          <a:xfrm>
            <a:off x="6723418" y="2723588"/>
            <a:ext cx="542150" cy="4623"/>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0" name="AutoShape 18"/>
          <p:cNvCxnSpPr>
            <a:cxnSpLocks noChangeShapeType="1"/>
          </p:cNvCxnSpPr>
          <p:nvPr/>
        </p:nvCxnSpPr>
        <p:spPr bwMode="auto">
          <a:xfrm flipV="1">
            <a:off x="6753169" y="3417690"/>
            <a:ext cx="467816" cy="136826"/>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1" name="AutoShape 18"/>
          <p:cNvCxnSpPr>
            <a:cxnSpLocks noChangeShapeType="1"/>
          </p:cNvCxnSpPr>
          <p:nvPr/>
        </p:nvCxnSpPr>
        <p:spPr bwMode="auto">
          <a:xfrm>
            <a:off x="6753169" y="3642838"/>
            <a:ext cx="459466" cy="251350"/>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2" name="AutoShape 18"/>
          <p:cNvCxnSpPr>
            <a:cxnSpLocks noChangeShapeType="1"/>
          </p:cNvCxnSpPr>
          <p:nvPr/>
        </p:nvCxnSpPr>
        <p:spPr bwMode="auto">
          <a:xfrm>
            <a:off x="4077933" y="1972821"/>
            <a:ext cx="542150" cy="4623"/>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AutoShape 7"/>
          <p:cNvSpPr>
            <a:spLocks noChangeArrowheads="1"/>
          </p:cNvSpPr>
          <p:nvPr/>
        </p:nvSpPr>
        <p:spPr bwMode="auto">
          <a:xfrm>
            <a:off x="4565264" y="4035260"/>
            <a:ext cx="2111379" cy="350830"/>
          </a:xfrm>
          <a:prstGeom prst="roundRect">
            <a:avLst>
              <a:gd name="adj" fmla="val 16667"/>
            </a:avLst>
          </a:prstGeom>
          <a:solidFill>
            <a:srgbClr val="FFC000"/>
          </a:solidFill>
          <a:ln w="9360" cap="sq">
            <a:solidFill>
              <a:srgbClr val="000000"/>
            </a:solidFill>
            <a:miter lim="800000"/>
            <a:headEnd/>
            <a:tailEnd/>
          </a:ln>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00" b="1" dirty="0" smtClean="0">
                <a:latin typeface="Arial" panose="020B0604020202020204" pitchFamily="34" charset="0"/>
              </a:rPr>
              <a:t>RED</a:t>
            </a:r>
            <a:endParaRPr lang="es-ES" altLang="es-ES" sz="1600" b="1" dirty="0">
              <a:latin typeface="Arial" panose="020B0604020202020204" pitchFamily="34" charset="0"/>
            </a:endParaRPr>
          </a:p>
        </p:txBody>
      </p:sp>
      <p:sp>
        <p:nvSpPr>
          <p:cNvPr id="75" name="AutoShape 7"/>
          <p:cNvSpPr>
            <a:spLocks noChangeArrowheads="1"/>
          </p:cNvSpPr>
          <p:nvPr/>
        </p:nvSpPr>
        <p:spPr bwMode="auto">
          <a:xfrm>
            <a:off x="4578740" y="4432541"/>
            <a:ext cx="2111379" cy="350830"/>
          </a:xfrm>
          <a:prstGeom prst="roundRect">
            <a:avLst>
              <a:gd name="adj" fmla="val 16667"/>
            </a:avLst>
          </a:prstGeom>
          <a:solidFill>
            <a:srgbClr val="FFC000"/>
          </a:solidFill>
          <a:ln w="9360" cap="sq">
            <a:solidFill>
              <a:srgbClr val="000000"/>
            </a:solidFill>
            <a:miter lim="800000"/>
            <a:headEnd/>
            <a:tailEnd/>
          </a:ln>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00" b="1" dirty="0" smtClean="0">
                <a:latin typeface="Arial" panose="020B0604020202020204" pitchFamily="34" charset="0"/>
              </a:rPr>
              <a:t>SERVIDORES</a:t>
            </a:r>
            <a:endParaRPr lang="es-ES" altLang="es-ES" sz="1600" b="1" dirty="0">
              <a:latin typeface="Arial" panose="020B0604020202020204" pitchFamily="34" charset="0"/>
            </a:endParaRPr>
          </a:p>
        </p:txBody>
      </p:sp>
      <p:sp>
        <p:nvSpPr>
          <p:cNvPr id="76" name="AutoShape 7"/>
          <p:cNvSpPr>
            <a:spLocks noChangeArrowheads="1"/>
          </p:cNvSpPr>
          <p:nvPr/>
        </p:nvSpPr>
        <p:spPr bwMode="auto">
          <a:xfrm>
            <a:off x="4578740" y="4836935"/>
            <a:ext cx="2111379" cy="350830"/>
          </a:xfrm>
          <a:prstGeom prst="roundRect">
            <a:avLst>
              <a:gd name="adj" fmla="val 16667"/>
            </a:avLst>
          </a:prstGeom>
          <a:solidFill>
            <a:srgbClr val="FFC000"/>
          </a:solidFill>
          <a:ln w="9360" cap="sq">
            <a:solidFill>
              <a:srgbClr val="000000"/>
            </a:solidFill>
            <a:miter lim="800000"/>
            <a:headEnd/>
            <a:tailEnd/>
          </a:ln>
        </p:spPr>
        <p:txBody>
          <a:bodyPr wrap="square" lIns="67491" tIns="35095" rIns="67491" bIns="35095">
            <a:spAutoFit/>
          </a:bodyP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600" b="1" dirty="0" smtClean="0">
                <a:latin typeface="Arial" panose="020B0604020202020204" pitchFamily="34" charset="0"/>
              </a:rPr>
              <a:t>ORDENADORES</a:t>
            </a:r>
            <a:endParaRPr lang="es-ES" altLang="es-ES" sz="1600" b="1" dirty="0">
              <a:latin typeface="Arial" panose="020B0604020202020204" pitchFamily="34" charset="0"/>
            </a:endParaRPr>
          </a:p>
        </p:txBody>
      </p:sp>
      <p:cxnSp>
        <p:nvCxnSpPr>
          <p:cNvPr id="77" name="AutoShape 18"/>
          <p:cNvCxnSpPr>
            <a:cxnSpLocks noChangeShapeType="1"/>
          </p:cNvCxnSpPr>
          <p:nvPr/>
        </p:nvCxnSpPr>
        <p:spPr bwMode="auto">
          <a:xfrm flipV="1">
            <a:off x="4145752" y="4207280"/>
            <a:ext cx="467816" cy="136826"/>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8" name="AutoShape 18"/>
          <p:cNvCxnSpPr>
            <a:cxnSpLocks noChangeShapeType="1"/>
            <a:endCxn id="75" idx="1"/>
          </p:cNvCxnSpPr>
          <p:nvPr/>
        </p:nvCxnSpPr>
        <p:spPr bwMode="auto">
          <a:xfrm>
            <a:off x="4159606" y="4579572"/>
            <a:ext cx="419134" cy="28384"/>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0" name="AutoShape 18"/>
          <p:cNvCxnSpPr>
            <a:cxnSpLocks noChangeShapeType="1"/>
            <a:endCxn id="76" idx="1"/>
          </p:cNvCxnSpPr>
          <p:nvPr/>
        </p:nvCxnSpPr>
        <p:spPr bwMode="auto">
          <a:xfrm>
            <a:off x="4159606" y="4744979"/>
            <a:ext cx="419134" cy="267371"/>
          </a:xfrm>
          <a:prstGeom prst="straightConnector1">
            <a:avLst/>
          </a:prstGeom>
          <a:noFill/>
          <a:ln w="57240" cap="sq">
            <a:solidFill>
              <a:srgbClr val="00206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3901902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57354"/>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573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57348"/>
                                        </p:tgtEl>
                                        <p:attrNameLst>
                                          <p:attrName>style.visibility</p:attrName>
                                        </p:attrNameLst>
                                      </p:cBhvr>
                                      <p:to>
                                        <p:strVal val="visible"/>
                                      </p:to>
                                    </p:set>
                                  </p:childTnLst>
                                </p:cTn>
                              </p:par>
                              <p:par>
                                <p:cTn id="29" presetID="1" presetClass="entr" fill="hold" nodeType="withEffect">
                                  <p:stCondLst>
                                    <p:cond delay="0"/>
                                  </p:stCondLst>
                                  <p:childTnLst>
                                    <p:set>
                                      <p:cBhvr additive="repl">
                                        <p:cTn id="30" dur="1" fill="hold">
                                          <p:stCondLst>
                                            <p:cond delay="0"/>
                                          </p:stCondLst>
                                        </p:cTn>
                                        <p:tgtEl>
                                          <p:spTgt spid="57353"/>
                                        </p:tgtEl>
                                        <p:attrNameLst>
                                          <p:attrName>style.visibility</p:attrName>
                                        </p:attrNameLst>
                                      </p:cBhvr>
                                      <p:to>
                                        <p:strVal val="visible"/>
                                      </p:to>
                                    </p:set>
                                  </p:childTnLst>
                                </p:cTn>
                              </p:par>
                              <p:par>
                                <p:cTn id="31" presetID="1" presetClass="entr" fill="hold" nodeType="withEffect">
                                  <p:stCondLst>
                                    <p:cond delay="0"/>
                                  </p:stCondLst>
                                  <p:childTnLst>
                                    <p:set>
                                      <p:cBhvr additive="repl">
                                        <p:cTn id="32" dur="1" fill="hold">
                                          <p:stCondLst>
                                            <p:cond delay="0"/>
                                          </p:stCondLst>
                                        </p:cTn>
                                        <p:tgtEl>
                                          <p:spTgt spid="57349"/>
                                        </p:tgtEl>
                                        <p:attrNameLst>
                                          <p:attrName>style.visibility</p:attrName>
                                        </p:attrNameLst>
                                      </p:cBhvr>
                                      <p:to>
                                        <p:strVal val="visible"/>
                                      </p:to>
                                    </p:set>
                                  </p:childTnLst>
                                </p:cTn>
                              </p:par>
                              <p:par>
                                <p:cTn id="33" presetID="1" presetClass="entr" fill="hold" nodeType="withEffect">
                                  <p:stCondLst>
                                    <p:cond delay="0"/>
                                  </p:stCondLst>
                                  <p:childTnLst>
                                    <p:set>
                                      <p:cBhvr additive="repl">
                                        <p:cTn id="34" dur="1" fill="hold">
                                          <p:stCondLst>
                                            <p:cond delay="0"/>
                                          </p:stCondLst>
                                        </p:cTn>
                                        <p:tgtEl>
                                          <p:spTgt spid="573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Graphic spid="10" grpId="0">
        <p:bldAsOne/>
      </p:bldGraphic>
      <p:bldP spid="74" grpId="0" animBg="1"/>
      <p:bldP spid="75" grpId="0" animBg="1"/>
      <p:bldP spid="7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14027" y="1090859"/>
            <a:ext cx="4512729" cy="632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VELOCIDAD VARIABLE</a:t>
            </a:r>
          </a:p>
          <a:p>
            <a:pPr>
              <a:lnSpc>
                <a:spcPct val="100000"/>
              </a:lnSpc>
              <a:spcBef>
                <a:spcPct val="50000"/>
              </a:spcBef>
              <a:buFont typeface="Wingdings" panose="05000000000000000000" pitchFamily="2" charset="2"/>
              <a:buChar char="Ø"/>
            </a:pPr>
            <a:r>
              <a:rPr lang="es-ES" altLang="es-ES" sz="1800" b="1" dirty="0">
                <a:solidFill>
                  <a:srgbClr val="00B050"/>
                </a:solidFill>
                <a:cs typeface="Calibri" panose="020F0502020204030204" pitchFamily="34" charset="0"/>
              </a:rPr>
              <a:t>INTELIGENCIA ARTIFICIAL</a:t>
            </a:r>
          </a:p>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CARTOGRAFÍA </a:t>
            </a:r>
            <a:r>
              <a:rPr lang="es-ES" altLang="es-ES" sz="1800" b="1" dirty="0">
                <a:solidFill>
                  <a:srgbClr val="00B050"/>
                </a:solidFill>
                <a:cs typeface="Calibri" panose="020F0502020204030204" pitchFamily="34" charset="0"/>
              </a:rPr>
              <a:t>CON OBJETOS VECTORIALES Y ORTOFOTO</a:t>
            </a:r>
          </a:p>
          <a:p>
            <a:pPr lvl="1">
              <a:lnSpc>
                <a:spcPct val="100000"/>
              </a:lnSpc>
              <a:spcBef>
                <a:spcPct val="50000"/>
              </a:spcBef>
              <a:buFont typeface="Wingdings" panose="05000000000000000000" pitchFamily="2" charset="2"/>
              <a:buChar char="l"/>
            </a:pPr>
            <a:r>
              <a:rPr lang="es-ES" altLang="es-ES" sz="1800" b="1" dirty="0">
                <a:solidFill>
                  <a:srgbClr val="00B050"/>
                </a:solidFill>
                <a:cs typeface="Calibri" panose="020F0502020204030204" pitchFamily="34" charset="0"/>
              </a:rPr>
              <a:t>MASAS DE AGUA</a:t>
            </a:r>
          </a:p>
          <a:p>
            <a:pPr lvl="1">
              <a:lnSpc>
                <a:spcPct val="100000"/>
              </a:lnSpc>
              <a:spcBef>
                <a:spcPct val="50000"/>
              </a:spcBef>
              <a:buFont typeface="Wingdings" panose="05000000000000000000" pitchFamily="2" charset="2"/>
              <a:buChar char="l"/>
            </a:pPr>
            <a:r>
              <a:rPr lang="es-ES" altLang="es-ES" sz="1800" b="1" dirty="0">
                <a:solidFill>
                  <a:srgbClr val="00B050"/>
                </a:solidFill>
                <a:cs typeface="Calibri" panose="020F0502020204030204" pitchFamily="34" charset="0"/>
              </a:rPr>
              <a:t>CARRETERAS</a:t>
            </a:r>
          </a:p>
          <a:p>
            <a:pPr lvl="1">
              <a:lnSpc>
                <a:spcPct val="100000"/>
              </a:lnSpc>
              <a:spcBef>
                <a:spcPct val="50000"/>
              </a:spcBef>
              <a:buFont typeface="Wingdings" panose="05000000000000000000" pitchFamily="2" charset="2"/>
              <a:buChar char="l"/>
            </a:pPr>
            <a:r>
              <a:rPr lang="es-ES" altLang="es-ES" sz="1800" b="1" dirty="0" smtClean="0">
                <a:solidFill>
                  <a:srgbClr val="00B050"/>
                </a:solidFill>
                <a:cs typeface="Calibri" panose="020F0502020204030204" pitchFamily="34" charset="0"/>
              </a:rPr>
              <a:t>POBLACIONES</a:t>
            </a:r>
            <a:endParaRPr lang="es-ES" altLang="es-ES" sz="1800" b="1" dirty="0">
              <a:solidFill>
                <a:srgbClr val="00B050"/>
              </a:solidFill>
              <a:cs typeface="Calibri" panose="020F0502020204030204" pitchFamily="34" charset="0"/>
            </a:endParaRPr>
          </a:p>
          <a:p>
            <a:pPr lvl="1">
              <a:lnSpc>
                <a:spcPct val="100000"/>
              </a:lnSpc>
              <a:spcBef>
                <a:spcPct val="50000"/>
              </a:spcBef>
              <a:buFont typeface="Wingdings" panose="05000000000000000000" pitchFamily="2" charset="2"/>
              <a:buChar char="l"/>
            </a:pPr>
            <a:r>
              <a:rPr lang="es-ES" altLang="es-ES" sz="1800" b="1" dirty="0">
                <a:solidFill>
                  <a:srgbClr val="00B050"/>
                </a:solidFill>
                <a:cs typeface="Calibri" panose="020F0502020204030204" pitchFamily="34" charset="0"/>
              </a:rPr>
              <a:t>PUENTES…</a:t>
            </a:r>
          </a:p>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PERSONAS, MUCHEDUMBRES</a:t>
            </a:r>
            <a:endParaRPr lang="es-ES" altLang="es-ES" sz="1800" b="1" dirty="0">
              <a:solidFill>
                <a:srgbClr val="00B050"/>
              </a:solidFill>
              <a:cs typeface="Calibri" panose="020F0502020204030204" pitchFamily="34" charset="0"/>
            </a:endParaRPr>
          </a:p>
          <a:p>
            <a:pPr>
              <a:lnSpc>
                <a:spcPct val="100000"/>
              </a:lnSpc>
              <a:spcBef>
                <a:spcPct val="50000"/>
              </a:spcBef>
              <a:buFont typeface="Wingdings" panose="05000000000000000000" pitchFamily="2" charset="2"/>
              <a:buChar char="Ø"/>
            </a:pPr>
            <a:r>
              <a:rPr lang="es-ES" altLang="es-ES" sz="1800" b="1" dirty="0">
                <a:solidFill>
                  <a:srgbClr val="00B050"/>
                </a:solidFill>
                <a:cs typeface="Calibri" panose="020F0502020204030204" pitchFamily="34" charset="0"/>
              </a:rPr>
              <a:t>GRUPOS DE CONOCIMIENTO</a:t>
            </a:r>
          </a:p>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EDIFICIOS CON VOLUMEN</a:t>
            </a:r>
            <a:endParaRPr lang="es-ES" altLang="es-ES" sz="1800" b="1" dirty="0">
              <a:solidFill>
                <a:srgbClr val="00B050"/>
              </a:solidFill>
              <a:cs typeface="Calibri" panose="020F0502020204030204" pitchFamily="34" charset="0"/>
            </a:endParaRPr>
          </a:p>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METEOROLOGÍA</a:t>
            </a:r>
            <a:r>
              <a:rPr lang="es-ES" altLang="es-ES" sz="1800" b="1" dirty="0" smtClean="0">
                <a:cs typeface="Calibri" panose="020F0502020204030204" pitchFamily="34" charset="0"/>
              </a:rPr>
              <a:t> </a:t>
            </a:r>
            <a:r>
              <a:rPr lang="es-ES" altLang="es-ES" sz="1800" b="1" dirty="0">
                <a:cs typeface="Calibri" panose="020F0502020204030204" pitchFamily="34" charset="0"/>
              </a:rPr>
              <a:t>LOCAL/</a:t>
            </a:r>
            <a:r>
              <a:rPr lang="es-ES" altLang="es-ES" sz="1800" b="1" dirty="0">
                <a:solidFill>
                  <a:srgbClr val="00B050"/>
                </a:solidFill>
                <a:cs typeface="Calibri" panose="020F0502020204030204" pitchFamily="34" charset="0"/>
              </a:rPr>
              <a:t>GLOBAL</a:t>
            </a:r>
          </a:p>
          <a:p>
            <a:pPr>
              <a:lnSpc>
                <a:spcPct val="100000"/>
              </a:lnSpc>
              <a:spcBef>
                <a:spcPct val="50000"/>
              </a:spcBef>
              <a:buFont typeface="Wingdings" panose="05000000000000000000" pitchFamily="2" charset="2"/>
              <a:buChar char="Ø"/>
            </a:pPr>
            <a:r>
              <a:rPr lang="es-ES" altLang="es-ES" sz="1800" b="1" dirty="0">
                <a:cs typeface="Calibri" panose="020F0502020204030204" pitchFamily="34" charset="0"/>
              </a:rPr>
              <a:t>REDES DE </a:t>
            </a:r>
            <a:r>
              <a:rPr lang="es-ES" altLang="es-ES" sz="1800" b="1" dirty="0" smtClean="0">
                <a:cs typeface="Calibri" panose="020F0502020204030204" pitchFamily="34" charset="0"/>
              </a:rPr>
              <a:t>RECURSOS (GAS, ELECTRICIDAD)</a:t>
            </a:r>
            <a:endParaRPr lang="es-ES" altLang="es-ES" sz="1800" b="1" dirty="0">
              <a:cs typeface="Calibri" panose="020F0502020204030204" pitchFamily="34" charset="0"/>
            </a:endParaRPr>
          </a:p>
          <a:p>
            <a:pPr lvl="1">
              <a:lnSpc>
                <a:spcPct val="100000"/>
              </a:lnSpc>
              <a:spcBef>
                <a:spcPct val="50000"/>
              </a:spcBef>
              <a:buFont typeface="Wingdings" panose="05000000000000000000" pitchFamily="2" charset="2"/>
              <a:buChar char="l"/>
            </a:pPr>
            <a:endParaRPr lang="es-ES" altLang="es-ES" sz="1800" b="1" dirty="0">
              <a:cs typeface="Calibri" panose="020F0502020204030204" pitchFamily="34" charset="0"/>
            </a:endParaRPr>
          </a:p>
          <a:p>
            <a:pPr>
              <a:lnSpc>
                <a:spcPct val="100000"/>
              </a:lnSpc>
              <a:spcBef>
                <a:spcPct val="50000"/>
              </a:spcBef>
              <a:buFont typeface="Wingdings" panose="05000000000000000000" pitchFamily="2" charset="2"/>
              <a:buChar char="Ø"/>
            </a:pPr>
            <a:endParaRPr lang="es-ES" altLang="es-ES" sz="1800" b="1" dirty="0">
              <a:cs typeface="Calibri" panose="020F0502020204030204" pitchFamily="34" charset="0"/>
            </a:endParaRPr>
          </a:p>
        </p:txBody>
      </p:sp>
      <p:sp>
        <p:nvSpPr>
          <p:cNvPr id="17412" name="Text Box 5"/>
          <p:cNvSpPr txBox="1">
            <a:spLocks noChangeArrowheads="1"/>
          </p:cNvSpPr>
          <p:nvPr/>
        </p:nvSpPr>
        <p:spPr bwMode="auto">
          <a:xfrm>
            <a:off x="4526756" y="1090859"/>
            <a:ext cx="4617244"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 typeface="Wingdings" panose="05000000000000000000" pitchFamily="2" charset="2"/>
              <a:buChar char="Ø"/>
            </a:pPr>
            <a:r>
              <a:rPr lang="es-ES" altLang="es-ES" sz="1800" b="1" dirty="0">
                <a:cs typeface="Calibri" panose="020F0502020204030204" pitchFamily="34" charset="0"/>
              </a:rPr>
              <a:t>SUBSUELO (REDES SUBTERRÁNEAS)</a:t>
            </a:r>
          </a:p>
          <a:p>
            <a:pPr>
              <a:lnSpc>
                <a:spcPct val="100000"/>
              </a:lnSpc>
              <a:spcBef>
                <a:spcPct val="50000"/>
              </a:spcBef>
              <a:buFont typeface="Wingdings" panose="05000000000000000000" pitchFamily="2" charset="2"/>
              <a:buChar char="Ø"/>
            </a:pPr>
            <a:r>
              <a:rPr lang="es-ES" altLang="es-ES" sz="1800" b="1" dirty="0">
                <a:cs typeface="Calibri" panose="020F0502020204030204" pitchFamily="34" charset="0"/>
              </a:rPr>
              <a:t>CONTAMINACIÓN </a:t>
            </a:r>
            <a:r>
              <a:rPr lang="es-ES" altLang="es-ES" sz="1800" b="1" dirty="0" smtClean="0">
                <a:cs typeface="Calibri" panose="020F0502020204030204" pitchFamily="34" charset="0"/>
              </a:rPr>
              <a:t>NBQ</a:t>
            </a:r>
          </a:p>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LOGÍSTICA</a:t>
            </a:r>
            <a:r>
              <a:rPr lang="es-ES" altLang="es-ES" sz="1800" b="1" dirty="0" smtClean="0">
                <a:cs typeface="Calibri" panose="020F0502020204030204" pitchFamily="34" charset="0"/>
              </a:rPr>
              <a:t> (</a:t>
            </a:r>
            <a:r>
              <a:rPr lang="es-ES" altLang="es-ES" sz="1800" b="1" dirty="0" smtClean="0">
                <a:solidFill>
                  <a:srgbClr val="00B050"/>
                </a:solidFill>
                <a:cs typeface="Calibri" panose="020F0502020204030204" pitchFamily="34" charset="0"/>
              </a:rPr>
              <a:t>AUTOMÁTICA</a:t>
            </a:r>
            <a:r>
              <a:rPr lang="es-ES" altLang="es-ES" sz="1800" b="1" dirty="0" smtClean="0">
                <a:cs typeface="Calibri" panose="020F0502020204030204" pitchFamily="34" charset="0"/>
              </a:rPr>
              <a:t> O MANUAL)</a:t>
            </a:r>
            <a:endParaRPr lang="es-ES" altLang="es-ES" sz="1800" b="1" dirty="0">
              <a:cs typeface="Calibri" panose="020F0502020204030204" pitchFamily="34" charset="0"/>
            </a:endParaRPr>
          </a:p>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RPE PORTABLE</a:t>
            </a:r>
          </a:p>
          <a:p>
            <a:pPr>
              <a:lnSpc>
                <a:spcPct val="100000"/>
              </a:lnSpc>
              <a:spcBef>
                <a:spcPct val="50000"/>
              </a:spcBef>
              <a:buFont typeface="Wingdings" panose="05000000000000000000" pitchFamily="2" charset="2"/>
              <a:buChar char="Ø"/>
            </a:pPr>
            <a:r>
              <a:rPr lang="es-ES" altLang="es-ES" sz="1800" b="1" dirty="0" smtClean="0">
                <a:cs typeface="Calibri" panose="020F0502020204030204" pitchFamily="34" charset="0"/>
              </a:rPr>
              <a:t>INTEROPERABLE</a:t>
            </a:r>
            <a:r>
              <a:rPr lang="es-ES" altLang="es-ES" sz="1800" b="1" dirty="0">
                <a:cs typeface="Calibri" panose="020F0502020204030204" pitchFamily="34" charset="0"/>
              </a:rPr>
              <a:t>	</a:t>
            </a:r>
          </a:p>
          <a:p>
            <a:pPr lvl="1">
              <a:lnSpc>
                <a:spcPct val="100000"/>
              </a:lnSpc>
              <a:spcBef>
                <a:spcPct val="50000"/>
              </a:spcBef>
              <a:buFont typeface="Wingdings" panose="05000000000000000000" pitchFamily="2" charset="2"/>
              <a:buChar char="l"/>
            </a:pPr>
            <a:r>
              <a:rPr lang="es-ES" altLang="es-ES" sz="1800" b="1" dirty="0">
                <a:cs typeface="Calibri" panose="020F0502020204030204" pitchFamily="34" charset="0"/>
              </a:rPr>
              <a:t>HLA</a:t>
            </a:r>
          </a:p>
          <a:p>
            <a:pPr lvl="1">
              <a:lnSpc>
                <a:spcPct val="100000"/>
              </a:lnSpc>
              <a:spcBef>
                <a:spcPct val="50000"/>
              </a:spcBef>
              <a:buFont typeface="Wingdings" panose="05000000000000000000" pitchFamily="2" charset="2"/>
              <a:buChar char="l"/>
            </a:pPr>
            <a:r>
              <a:rPr lang="es-ES" altLang="es-ES" sz="1800" b="1" dirty="0">
                <a:cs typeface="Calibri" panose="020F0502020204030204" pitchFamily="34" charset="0"/>
              </a:rPr>
              <a:t>CBML</a:t>
            </a:r>
          </a:p>
          <a:p>
            <a:pPr>
              <a:lnSpc>
                <a:spcPct val="100000"/>
              </a:lnSpc>
              <a:spcBef>
                <a:spcPct val="50000"/>
              </a:spcBef>
              <a:buFont typeface="Wingdings" panose="05000000000000000000" pitchFamily="2" charset="2"/>
              <a:buChar char="Ø"/>
            </a:pPr>
            <a:r>
              <a:rPr lang="es-ES" altLang="es-ES" sz="1800" b="1" dirty="0" smtClean="0">
                <a:solidFill>
                  <a:srgbClr val="00B050"/>
                </a:solidFill>
                <a:cs typeface="Calibri" panose="020F0502020204030204" pitchFamily="34" charset="0"/>
              </a:rPr>
              <a:t>INDICADORES</a:t>
            </a:r>
            <a:endParaRPr lang="es-ES" altLang="es-ES" sz="1800" b="1" dirty="0">
              <a:solidFill>
                <a:srgbClr val="00B050"/>
              </a:solidFill>
              <a:cs typeface="Calibri" panose="020F0502020204030204" pitchFamily="34" charset="0"/>
            </a:endParaRPr>
          </a:p>
          <a:p>
            <a:pPr>
              <a:lnSpc>
                <a:spcPct val="100000"/>
              </a:lnSpc>
              <a:spcBef>
                <a:spcPct val="50000"/>
              </a:spcBef>
              <a:buFont typeface="Wingdings" panose="05000000000000000000" pitchFamily="2" charset="2"/>
              <a:buChar char="Ø"/>
            </a:pPr>
            <a:r>
              <a:rPr lang="es-ES" altLang="es-ES" sz="1800" b="1" dirty="0">
                <a:cs typeface="Calibri" panose="020F0502020204030204" pitchFamily="34" charset="0"/>
              </a:rPr>
              <a:t>FACTORES DE </a:t>
            </a:r>
            <a:r>
              <a:rPr lang="es-ES" altLang="es-ES" sz="1800" b="1" dirty="0" smtClean="0">
                <a:cs typeface="Calibri" panose="020F0502020204030204" pitchFamily="34" charset="0"/>
              </a:rPr>
              <a:t>ÉXITO</a:t>
            </a:r>
            <a:endParaRPr lang="es-ES" altLang="es-ES" sz="1800" b="1" dirty="0">
              <a:cs typeface="Calibri" panose="020F0502020204030204" pitchFamily="34" charset="0"/>
            </a:endParaRPr>
          </a:p>
          <a:p>
            <a:pPr>
              <a:lnSpc>
                <a:spcPct val="100000"/>
              </a:lnSpc>
              <a:spcBef>
                <a:spcPct val="50000"/>
              </a:spcBef>
              <a:buFont typeface="Wingdings" panose="05000000000000000000" pitchFamily="2" charset="2"/>
              <a:buChar char="Ø"/>
            </a:pPr>
            <a:endParaRPr lang="es-ES" altLang="es-ES" sz="1800" b="1" dirty="0">
              <a:cs typeface="Calibri" panose="020F0502020204030204" pitchFamily="34" charset="0"/>
            </a:endParaRPr>
          </a:p>
        </p:txBody>
      </p:sp>
      <p:sp>
        <p:nvSpPr>
          <p:cNvPr id="7" name="CustomShape 1"/>
          <p:cNvSpPr/>
          <p:nvPr/>
        </p:nvSpPr>
        <p:spPr>
          <a:xfrm>
            <a:off x="2889031" y="6343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CARACTERÍSTICAS MINERVA </a:t>
            </a:r>
            <a:endParaRPr lang="es-ES" sz="2400" b="0" strike="noStrike" spc="-1" dirty="0">
              <a:latin typeface="Arial"/>
            </a:endParaRPr>
          </a:p>
        </p:txBody>
      </p:sp>
    </p:spTree>
    <p:extLst>
      <p:ext uri="{BB962C8B-B14F-4D97-AF65-F5344CB8AC3E}">
        <p14:creationId xmlns:p14="http://schemas.microsoft.com/office/powerpoint/2010/main" val="480426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35176" y="987883"/>
            <a:ext cx="9035134"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 typeface="+mj-lt"/>
              <a:buAutoNum type="arabicPeriod"/>
            </a:pPr>
            <a:r>
              <a:rPr lang="es-ES_tradnl" altLang="es-ES" sz="1600" b="1" dirty="0" smtClean="0">
                <a:cs typeface="Calibri" panose="020F0502020204030204" pitchFamily="34" charset="0"/>
              </a:rPr>
              <a:t>MANIOBRA</a:t>
            </a:r>
            <a:r>
              <a:rPr lang="es-ES_tradnl" altLang="es-ES" sz="1600" b="1" dirty="0">
                <a:cs typeface="Calibri" panose="020F0502020204030204" pitchFamily="34" charset="0"/>
              </a:rPr>
              <a:t>:</a:t>
            </a:r>
          </a:p>
          <a:p>
            <a:pPr lvl="1">
              <a:lnSpc>
                <a:spcPct val="100000"/>
              </a:lnSpc>
              <a:spcBef>
                <a:spcPct val="50000"/>
              </a:spcBef>
            </a:pPr>
            <a:r>
              <a:rPr lang="es-ES_tradnl" altLang="es-ES" sz="1600" b="1" dirty="0" smtClean="0">
                <a:solidFill>
                  <a:srgbClr val="00B050"/>
                </a:solidFill>
                <a:cs typeface="Calibri" panose="020F0502020204030204" pitchFamily="34" charset="0"/>
              </a:rPr>
              <a:t>MOVIMIENTO</a:t>
            </a:r>
            <a:r>
              <a:rPr lang="es-ES_tradnl" altLang="es-ES" sz="1600" b="1" dirty="0" smtClean="0">
                <a:solidFill>
                  <a:schemeClr val="accent1"/>
                </a:solidFill>
                <a:cs typeface="Calibri" panose="020F0502020204030204" pitchFamily="34" charset="0"/>
              </a:rPr>
              <a:t>.</a:t>
            </a:r>
            <a:endParaRPr lang="es-ES_tradnl" altLang="es-ES" sz="1600" b="1" dirty="0">
              <a:solidFill>
                <a:schemeClr val="accent1"/>
              </a:solidFill>
              <a:cs typeface="Calibri" panose="020F0502020204030204" pitchFamily="34" charset="0"/>
            </a:endParaRPr>
          </a:p>
          <a:p>
            <a:pPr lvl="1">
              <a:lnSpc>
                <a:spcPct val="100000"/>
              </a:lnSpc>
              <a:spcBef>
                <a:spcPct val="50000"/>
              </a:spcBef>
            </a:pPr>
            <a:r>
              <a:rPr lang="es-ES_tradnl" altLang="es-ES" sz="1600" b="1" dirty="0" smtClean="0">
                <a:solidFill>
                  <a:srgbClr val="00B050"/>
                </a:solidFill>
                <a:cs typeface="Calibri" panose="020F0502020204030204" pitchFamily="34" charset="0"/>
              </a:rPr>
              <a:t>ACCIONES OFENSIVAS.</a:t>
            </a:r>
          </a:p>
          <a:p>
            <a:pPr lvl="1">
              <a:lnSpc>
                <a:spcPct val="100000"/>
              </a:lnSpc>
              <a:spcBef>
                <a:spcPct val="50000"/>
              </a:spcBef>
            </a:pPr>
            <a:r>
              <a:rPr lang="es-ES_tradnl" altLang="es-ES" sz="1600" b="1" dirty="0" smtClean="0">
                <a:solidFill>
                  <a:srgbClr val="00B050"/>
                </a:solidFill>
                <a:cs typeface="Calibri" panose="020F0502020204030204" pitchFamily="34" charset="0"/>
              </a:rPr>
              <a:t>ACCIONES DEFENSIVAS.</a:t>
            </a:r>
            <a:endParaRPr lang="es-ES_tradnl" altLang="es-ES" sz="1600" b="1" dirty="0">
              <a:solidFill>
                <a:srgbClr val="00B050"/>
              </a:solidFill>
              <a:cs typeface="Calibri" panose="020F0502020204030204" pitchFamily="34" charset="0"/>
            </a:endParaRPr>
          </a:p>
          <a:p>
            <a:pPr>
              <a:lnSpc>
                <a:spcPct val="100000"/>
              </a:lnSpc>
              <a:spcBef>
                <a:spcPct val="50000"/>
              </a:spcBef>
              <a:buFont typeface="+mj-lt"/>
              <a:buAutoNum type="arabicPeriod"/>
            </a:pPr>
            <a:r>
              <a:rPr lang="es-ES_tradnl" altLang="es-ES" sz="1600" b="1" dirty="0" smtClean="0">
                <a:cs typeface="Calibri" panose="020F0502020204030204" pitchFamily="34" charset="0"/>
              </a:rPr>
              <a:t>FUEGOS:</a:t>
            </a:r>
            <a:endParaRPr lang="es-ES_tradnl" altLang="es-ES" sz="1600" b="1" dirty="0">
              <a:cs typeface="Calibri" panose="020F0502020204030204" pitchFamily="34" charset="0"/>
            </a:endParaRPr>
          </a:p>
          <a:p>
            <a:pPr lvl="1">
              <a:lnSpc>
                <a:spcPct val="100000"/>
              </a:lnSpc>
              <a:spcBef>
                <a:spcPct val="50000"/>
              </a:spcBef>
            </a:pPr>
            <a:r>
              <a:rPr lang="es-ES_tradnl" altLang="es-ES" sz="1600" b="1" dirty="0" smtClean="0">
                <a:solidFill>
                  <a:srgbClr val="00B050"/>
                </a:solidFill>
                <a:cs typeface="Calibri" panose="020F0502020204030204" pitchFamily="34" charset="0"/>
              </a:rPr>
              <a:t>ACA</a:t>
            </a:r>
            <a:r>
              <a:rPr lang="es-ES_tradnl" altLang="es-ES" sz="1600" b="1" dirty="0" smtClean="0">
                <a:solidFill>
                  <a:schemeClr val="accent1"/>
                </a:solidFill>
                <a:cs typeface="Calibri" panose="020F0502020204030204" pitchFamily="34" charset="0"/>
              </a:rPr>
              <a:t>.</a:t>
            </a:r>
            <a:endParaRPr lang="es-ES_tradnl" altLang="es-ES" sz="1600" b="1" dirty="0">
              <a:solidFill>
                <a:schemeClr val="accent1"/>
              </a:solidFill>
              <a:cs typeface="Calibri" panose="020F0502020204030204" pitchFamily="34" charset="0"/>
            </a:endParaRPr>
          </a:p>
          <a:p>
            <a:pPr lvl="1">
              <a:lnSpc>
                <a:spcPct val="100000"/>
              </a:lnSpc>
              <a:spcBef>
                <a:spcPct val="50000"/>
              </a:spcBef>
            </a:pPr>
            <a:r>
              <a:rPr lang="es-ES_tradnl" altLang="es-ES" sz="1600" b="1" dirty="0" smtClean="0">
                <a:solidFill>
                  <a:srgbClr val="00B050"/>
                </a:solidFill>
                <a:cs typeface="Calibri" panose="020F0502020204030204" pitchFamily="34" charset="0"/>
              </a:rPr>
              <a:t>MORTEROS</a:t>
            </a:r>
            <a:r>
              <a:rPr lang="es-ES_tradnl" altLang="es-ES" sz="1600" b="1" dirty="0" smtClean="0">
                <a:cs typeface="Calibri" panose="020F0502020204030204" pitchFamily="34" charset="0"/>
              </a:rPr>
              <a:t>.</a:t>
            </a:r>
          </a:p>
          <a:p>
            <a:pPr lvl="1">
              <a:lnSpc>
                <a:spcPct val="100000"/>
              </a:lnSpc>
              <a:spcBef>
                <a:spcPct val="50000"/>
              </a:spcBef>
            </a:pPr>
            <a:r>
              <a:rPr lang="es-ES_tradnl" altLang="es-ES" sz="1600" b="1" dirty="0">
                <a:cs typeface="Calibri" panose="020F0502020204030204" pitchFamily="34" charset="0"/>
              </a:rPr>
              <a:t>DEFENSA AEREA (AAA).</a:t>
            </a:r>
          </a:p>
          <a:p>
            <a:pPr lvl="1">
              <a:lnSpc>
                <a:spcPct val="100000"/>
              </a:lnSpc>
              <a:spcBef>
                <a:spcPct val="50000"/>
              </a:spcBef>
            </a:pPr>
            <a:r>
              <a:rPr lang="es-ES_tradnl" altLang="es-ES" sz="1600" b="1" dirty="0">
                <a:cs typeface="Calibri" panose="020F0502020204030204" pitchFamily="34" charset="0"/>
              </a:rPr>
              <a:t>DETECCIÓN ORIGEN DE </a:t>
            </a:r>
            <a:r>
              <a:rPr lang="es-ES_tradnl" altLang="es-ES" sz="1600" b="1" dirty="0" smtClean="0">
                <a:cs typeface="Calibri" panose="020F0502020204030204" pitchFamily="34" charset="0"/>
              </a:rPr>
              <a:t>FUEGOS</a:t>
            </a:r>
          </a:p>
          <a:p>
            <a:pPr lvl="1">
              <a:lnSpc>
                <a:spcPct val="100000"/>
              </a:lnSpc>
              <a:spcBef>
                <a:spcPct val="50000"/>
              </a:spcBef>
            </a:pPr>
            <a:r>
              <a:rPr lang="es-ES_tradnl" altLang="es-ES" sz="1600" b="1" dirty="0">
                <a:cs typeface="Calibri" panose="020F0502020204030204" pitchFamily="34" charset="0"/>
              </a:rPr>
              <a:t>GUERRA ELECTRONICA</a:t>
            </a:r>
          </a:p>
          <a:p>
            <a:pPr>
              <a:lnSpc>
                <a:spcPct val="100000"/>
              </a:lnSpc>
              <a:spcBef>
                <a:spcPct val="50000"/>
              </a:spcBef>
              <a:buFont typeface="+mj-lt"/>
              <a:buAutoNum type="arabicPeriod"/>
            </a:pPr>
            <a:r>
              <a:rPr lang="es-ES_tradnl" altLang="es-ES" sz="1600" b="1" dirty="0" smtClean="0">
                <a:cs typeface="Calibri" panose="020F0502020204030204" pitchFamily="34" charset="0"/>
              </a:rPr>
              <a:t>INTELIGENCIA. </a:t>
            </a:r>
          </a:p>
          <a:p>
            <a:pPr lvl="1">
              <a:lnSpc>
                <a:spcPct val="100000"/>
              </a:lnSpc>
              <a:spcBef>
                <a:spcPct val="50000"/>
              </a:spcBef>
            </a:pPr>
            <a:r>
              <a:rPr lang="es-ES_tradnl" altLang="es-ES" sz="1600" b="1" dirty="0" smtClean="0">
                <a:solidFill>
                  <a:srgbClr val="00B050"/>
                </a:solidFill>
                <a:cs typeface="Calibri" panose="020F0502020204030204" pitchFamily="34" charset="0"/>
              </a:rPr>
              <a:t>UAV</a:t>
            </a:r>
            <a:r>
              <a:rPr lang="es-ES_tradnl" altLang="es-ES" sz="1600" b="1" dirty="0" smtClean="0">
                <a:solidFill>
                  <a:schemeClr val="accent1"/>
                </a:solidFill>
                <a:cs typeface="Calibri" panose="020F0502020204030204" pitchFamily="34" charset="0"/>
              </a:rPr>
              <a:t>.</a:t>
            </a:r>
            <a:endParaRPr lang="es-ES_tradnl" altLang="es-ES" sz="2000" b="1" dirty="0">
              <a:cs typeface="Calibri" panose="020F0502020204030204" pitchFamily="34" charset="0"/>
            </a:endParaRPr>
          </a:p>
          <a:p>
            <a:pPr>
              <a:lnSpc>
                <a:spcPct val="100000"/>
              </a:lnSpc>
              <a:spcBef>
                <a:spcPct val="50000"/>
              </a:spcBef>
              <a:buFont typeface="+mj-lt"/>
              <a:buAutoNum type="arabicPeriod"/>
            </a:pPr>
            <a:r>
              <a:rPr lang="es-ES_tradnl" altLang="es-ES" sz="1600" b="1" dirty="0" smtClean="0">
                <a:cs typeface="Calibri" panose="020F0502020204030204" pitchFamily="34" charset="0"/>
              </a:rPr>
              <a:t>PROTECCIÓN DE LA FUERZA</a:t>
            </a:r>
          </a:p>
          <a:p>
            <a:pPr lvl="1">
              <a:lnSpc>
                <a:spcPct val="100000"/>
              </a:lnSpc>
              <a:spcBef>
                <a:spcPct val="50000"/>
              </a:spcBef>
            </a:pPr>
            <a:r>
              <a:rPr lang="es-ES_tradnl" altLang="es-ES" sz="1600" b="1" dirty="0">
                <a:solidFill>
                  <a:srgbClr val="00B050"/>
                </a:solidFill>
                <a:cs typeface="Calibri" panose="020F0502020204030204" pitchFamily="34" charset="0"/>
              </a:rPr>
              <a:t>MOVILIDAD, CONTRAMOVILIDAD Y  PROTECCION (Puentes, CMAS, alambradas y fosos</a:t>
            </a:r>
            <a:r>
              <a:rPr lang="es-ES_tradnl" altLang="es-ES" sz="1600" b="1" dirty="0" smtClean="0">
                <a:solidFill>
                  <a:srgbClr val="00B050"/>
                </a:solidFill>
                <a:cs typeface="Calibri" panose="020F0502020204030204" pitchFamily="34" charset="0"/>
              </a:rPr>
              <a:t>)</a:t>
            </a:r>
          </a:p>
          <a:p>
            <a:pPr lvl="1">
              <a:lnSpc>
                <a:spcPct val="100000"/>
              </a:lnSpc>
              <a:spcBef>
                <a:spcPct val="50000"/>
              </a:spcBef>
            </a:pPr>
            <a:r>
              <a:rPr lang="es-ES_tradnl" altLang="es-ES" sz="1600" b="1" dirty="0" smtClean="0">
                <a:cs typeface="Calibri" panose="020F0502020204030204" pitchFamily="34" charset="0"/>
              </a:rPr>
              <a:t>NBQ</a:t>
            </a:r>
            <a:endParaRPr lang="es-ES_tradnl" altLang="es-ES" sz="1600" b="1" dirty="0">
              <a:cs typeface="Calibri" panose="020F0502020204030204" pitchFamily="34" charset="0"/>
            </a:endParaRPr>
          </a:p>
        </p:txBody>
      </p:sp>
      <p:sp>
        <p:nvSpPr>
          <p:cNvPr id="15364" name="Text Box 7"/>
          <p:cNvSpPr txBox="1">
            <a:spLocks noChangeArrowheads="1"/>
          </p:cNvSpPr>
          <p:nvPr/>
        </p:nvSpPr>
        <p:spPr bwMode="auto">
          <a:xfrm>
            <a:off x="3752164" y="987883"/>
            <a:ext cx="5585800" cy="33316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714500" indent="-342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 typeface="+mj-lt"/>
              <a:buAutoNum type="arabicPeriod" startAt="5"/>
            </a:pPr>
            <a:r>
              <a:rPr lang="es-ES_tradnl" altLang="es-ES" sz="1600" b="1" dirty="0">
                <a:cs typeface="Calibri" panose="020F0502020204030204" pitchFamily="34" charset="0"/>
              </a:rPr>
              <a:t>APOYO LOGISTICO: CLASES I y II, III, V y Sanitaria (Bajas) (Abasto, Manto, Transporte, Sanidad)</a:t>
            </a:r>
          </a:p>
          <a:p>
            <a:pPr>
              <a:lnSpc>
                <a:spcPct val="100000"/>
              </a:lnSpc>
              <a:spcBef>
                <a:spcPct val="50000"/>
              </a:spcBef>
              <a:buFont typeface="+mj-lt"/>
              <a:buAutoNum type="arabicPeriod" startAt="5"/>
            </a:pPr>
            <a:r>
              <a:rPr lang="es-ES_tradnl" altLang="es-ES" sz="1600" b="1" dirty="0" smtClean="0">
                <a:cs typeface="Calibri" panose="020F0502020204030204" pitchFamily="34" charset="0"/>
              </a:rPr>
              <a:t>AVIACION</a:t>
            </a:r>
            <a:r>
              <a:rPr lang="es-ES_tradnl" altLang="es-ES" sz="1600" b="1" dirty="0">
                <a:cs typeface="Calibri" panose="020F0502020204030204" pitchFamily="34" charset="0"/>
              </a:rPr>
              <a:t>: A. FIJA/ROTATORIA (TAR/CAS</a:t>
            </a:r>
            <a:r>
              <a:rPr lang="es-ES_tradnl" altLang="es-ES" sz="1600" b="1" dirty="0" smtClean="0">
                <a:cs typeface="Calibri" panose="020F0502020204030204" pitchFamily="34" charset="0"/>
              </a:rPr>
              <a:t>)</a:t>
            </a:r>
            <a:endParaRPr lang="es-ES_tradnl" altLang="es-ES" sz="1400" b="1" dirty="0" smtClean="0">
              <a:cs typeface="Calibri" panose="020F0502020204030204" pitchFamily="34" charset="0"/>
            </a:endParaRPr>
          </a:p>
          <a:p>
            <a:pPr>
              <a:lnSpc>
                <a:spcPct val="100000"/>
              </a:lnSpc>
              <a:spcBef>
                <a:spcPct val="50000"/>
              </a:spcBef>
              <a:buFont typeface="+mj-lt"/>
              <a:buAutoNum type="arabicPeriod" startAt="5"/>
            </a:pPr>
            <a:r>
              <a:rPr lang="es-ES_tradnl" altLang="es-ES" sz="1600" b="1" dirty="0" smtClean="0">
                <a:cs typeface="Calibri" panose="020F0502020204030204" pitchFamily="34" charset="0"/>
              </a:rPr>
              <a:t>ARMADA </a:t>
            </a:r>
            <a:r>
              <a:rPr lang="es-ES_tradnl" altLang="es-ES" sz="1600" b="1" dirty="0">
                <a:cs typeface="Calibri" panose="020F0502020204030204" pitchFamily="34" charset="0"/>
              </a:rPr>
              <a:t>:BARCOS, PORTAAVIONES, SUBMARINOS</a:t>
            </a:r>
          </a:p>
          <a:p>
            <a:pPr>
              <a:lnSpc>
                <a:spcPct val="100000"/>
              </a:lnSpc>
              <a:spcBef>
                <a:spcPct val="50000"/>
              </a:spcBef>
              <a:buFont typeface="+mj-lt"/>
              <a:buAutoNum type="arabicPeriod" startAt="5"/>
            </a:pPr>
            <a:r>
              <a:rPr lang="es-ES_tradnl" altLang="es-ES" sz="1600" b="1" dirty="0">
                <a:cs typeface="Calibri" panose="020F0502020204030204" pitchFamily="34" charset="0"/>
              </a:rPr>
              <a:t>COMBATE NO CONVENCIONAL</a:t>
            </a:r>
          </a:p>
          <a:p>
            <a:pPr lvl="1">
              <a:lnSpc>
                <a:spcPct val="100000"/>
              </a:lnSpc>
              <a:spcBef>
                <a:spcPct val="50000"/>
              </a:spcBef>
            </a:pPr>
            <a:r>
              <a:rPr lang="es-ES_tradnl" altLang="es-ES" sz="1600" b="1" dirty="0">
                <a:solidFill>
                  <a:srgbClr val="00B050"/>
                </a:solidFill>
                <a:cs typeface="Calibri" panose="020F0502020204030204" pitchFamily="34" charset="0"/>
              </a:rPr>
              <a:t>INSURGENTES</a:t>
            </a:r>
          </a:p>
          <a:p>
            <a:pPr lvl="1">
              <a:lnSpc>
                <a:spcPct val="100000"/>
              </a:lnSpc>
              <a:spcBef>
                <a:spcPct val="50000"/>
              </a:spcBef>
            </a:pPr>
            <a:r>
              <a:rPr lang="es-ES_tradnl" altLang="es-ES" sz="1600" b="1" dirty="0">
                <a:solidFill>
                  <a:srgbClr val="00B050"/>
                </a:solidFill>
                <a:cs typeface="Calibri" panose="020F0502020204030204" pitchFamily="34" charset="0"/>
              </a:rPr>
              <a:t>TERRORISTAS</a:t>
            </a:r>
          </a:p>
          <a:p>
            <a:pPr lvl="1">
              <a:lnSpc>
                <a:spcPct val="100000"/>
              </a:lnSpc>
              <a:spcBef>
                <a:spcPct val="50000"/>
              </a:spcBef>
            </a:pPr>
            <a:r>
              <a:rPr lang="es-ES_tradnl" altLang="es-ES" sz="1600" b="1" dirty="0">
                <a:solidFill>
                  <a:srgbClr val="00B050"/>
                </a:solidFill>
                <a:cs typeface="Calibri" panose="020F0502020204030204" pitchFamily="34" charset="0"/>
              </a:rPr>
              <a:t>FRANCOTIRADORES</a:t>
            </a:r>
            <a:endParaRPr lang="es-ES" altLang="es-ES" sz="1600" b="1" dirty="0">
              <a:solidFill>
                <a:srgbClr val="00B050"/>
              </a:solidFill>
              <a:cs typeface="Calibri" panose="020F0502020204030204" pitchFamily="34" charset="0"/>
            </a:endParaRPr>
          </a:p>
          <a:p>
            <a:pPr eaLnBrk="1" hangingPunct="1">
              <a:lnSpc>
                <a:spcPct val="100000"/>
              </a:lnSpc>
              <a:spcBef>
                <a:spcPct val="50000"/>
              </a:spcBef>
              <a:buFont typeface="Calibri Light" panose="020F0302020204030204" pitchFamily="34" charset="0"/>
              <a:buAutoNum type="arabicPeriod" startAt="5"/>
            </a:pPr>
            <a:endParaRPr lang="es-ES_tradnl" altLang="es-ES" sz="1350" b="1" dirty="0" smtClean="0">
              <a:latin typeface="Arial" panose="020B0604020202020204" pitchFamily="34" charset="0"/>
            </a:endParaRPr>
          </a:p>
          <a:p>
            <a:pPr lvl="1">
              <a:lnSpc>
                <a:spcPct val="100000"/>
              </a:lnSpc>
              <a:spcBef>
                <a:spcPct val="50000"/>
              </a:spcBef>
              <a:buFont typeface="Calibri Light" panose="020F0302020204030204" pitchFamily="34" charset="0"/>
              <a:buAutoNum type="arabicPeriod" startAt="9"/>
            </a:pPr>
            <a:endParaRPr lang="es-ES" altLang="es-ES" sz="950" b="1" dirty="0">
              <a:latin typeface="Arial" panose="020B0604020202020204" pitchFamily="34" charset="0"/>
            </a:endParaRPr>
          </a:p>
        </p:txBody>
      </p:sp>
      <p:sp>
        <p:nvSpPr>
          <p:cNvPr id="9" name="CustomShape 1"/>
          <p:cNvSpPr/>
          <p:nvPr/>
        </p:nvSpPr>
        <p:spPr>
          <a:xfrm>
            <a:off x="2809546" y="532248"/>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CARACTERÍSTICAS MINERVA</a:t>
            </a:r>
            <a:endParaRPr lang="es-ES" sz="2400" b="0" strike="noStrike" spc="-1" dirty="0">
              <a:latin typeface="Arial"/>
            </a:endParaRPr>
          </a:p>
        </p:txBody>
      </p:sp>
      <p:sp>
        <p:nvSpPr>
          <p:cNvPr id="15365" name="Text Box 7"/>
          <p:cNvSpPr txBox="1">
            <a:spLocks noChangeArrowheads="1"/>
          </p:cNvSpPr>
          <p:nvPr/>
        </p:nvSpPr>
        <p:spPr bwMode="auto">
          <a:xfrm>
            <a:off x="1856825" y="987883"/>
            <a:ext cx="4688239" cy="5139869"/>
          </a:xfrm>
          <a:prstGeom prst="rect">
            <a:avLst/>
          </a:prstGeom>
          <a:solidFill>
            <a:srgbClr val="FFFF00"/>
          </a:solidFill>
          <a:ln>
            <a:headEnd/>
            <a:tailEnd/>
          </a:ln>
          <a:extLst/>
        </p:spPr>
        <p:style>
          <a:lnRef idx="2">
            <a:schemeClr val="accent5"/>
          </a:lnRef>
          <a:fillRef idx="1">
            <a:schemeClr val="lt1"/>
          </a:fillRef>
          <a:effectRef idx="0">
            <a:schemeClr val="accent5"/>
          </a:effectRef>
          <a:fontRef idx="minor">
            <a:schemeClr val="dk1"/>
          </a:fontRef>
        </p:style>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714500" indent="-3429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s-ES_tradnl" altLang="es-ES" sz="1600" b="1" u="sng" dirty="0" smtClean="0">
                <a:latin typeface="Arial" panose="020B0604020202020204" pitchFamily="34" charset="0"/>
              </a:rPr>
              <a:t>TODO AFECTADO </a:t>
            </a:r>
            <a:r>
              <a:rPr lang="es-ES_tradnl" altLang="es-ES" sz="1600" b="1" u="sng" dirty="0">
                <a:latin typeface="Arial" panose="020B0604020202020204" pitchFamily="34" charset="0"/>
              </a:rPr>
              <a:t>POR</a:t>
            </a:r>
            <a:r>
              <a:rPr lang="es-ES_tradnl" altLang="es-ES" sz="1600" b="1" dirty="0">
                <a:latin typeface="Arial" panose="020B0604020202020204" pitchFamily="34" charset="0"/>
              </a:rPr>
              <a:t>:</a:t>
            </a:r>
          </a:p>
          <a:p>
            <a:pPr>
              <a:lnSpc>
                <a:spcPct val="100000"/>
              </a:lnSpc>
              <a:spcBef>
                <a:spcPct val="50000"/>
              </a:spcBef>
              <a:buFontTx/>
              <a:buChar char="•"/>
            </a:pPr>
            <a:r>
              <a:rPr lang="es-ES_tradnl" altLang="es-ES" sz="1600" b="1" dirty="0">
                <a:latin typeface="Arial" panose="020B0604020202020204" pitchFamily="34" charset="0"/>
              </a:rPr>
              <a:t>TERRENO: </a:t>
            </a:r>
          </a:p>
          <a:p>
            <a:pPr lvl="1">
              <a:lnSpc>
                <a:spcPct val="100000"/>
              </a:lnSpc>
              <a:spcBef>
                <a:spcPct val="50000"/>
              </a:spcBef>
              <a:buFontTx/>
              <a:buChar char="•"/>
            </a:pPr>
            <a:r>
              <a:rPr lang="es-ES_tradnl" altLang="es-ES" sz="1600" b="1" dirty="0" smtClean="0">
                <a:latin typeface="Arial" panose="020B0604020202020204" pitchFamily="34" charset="0"/>
              </a:rPr>
              <a:t>Tipo</a:t>
            </a:r>
          </a:p>
          <a:p>
            <a:pPr lvl="1">
              <a:lnSpc>
                <a:spcPct val="100000"/>
              </a:lnSpc>
              <a:spcBef>
                <a:spcPct val="50000"/>
              </a:spcBef>
              <a:buFontTx/>
              <a:buChar char="•"/>
            </a:pPr>
            <a:r>
              <a:rPr lang="es-ES_tradnl" altLang="es-ES" sz="1600" b="1" dirty="0" smtClean="0">
                <a:latin typeface="Arial" panose="020B0604020202020204" pitchFamily="34" charset="0"/>
              </a:rPr>
              <a:t>Pendientes.</a:t>
            </a:r>
            <a:endParaRPr lang="es-ES_tradnl" altLang="es-ES" sz="1600" b="1" dirty="0">
              <a:latin typeface="Arial" panose="020B0604020202020204" pitchFamily="34" charset="0"/>
            </a:endParaRPr>
          </a:p>
          <a:p>
            <a:pPr lvl="1">
              <a:lnSpc>
                <a:spcPct val="100000"/>
              </a:lnSpc>
              <a:spcBef>
                <a:spcPct val="50000"/>
              </a:spcBef>
              <a:buFontTx/>
              <a:buChar char="•"/>
            </a:pPr>
            <a:r>
              <a:rPr lang="es-ES_tradnl" altLang="es-ES" sz="1600" b="1" dirty="0" smtClean="0">
                <a:latin typeface="Arial" panose="020B0604020202020204" pitchFamily="34" charset="0"/>
              </a:rPr>
              <a:t>Estado de Firme.</a:t>
            </a:r>
          </a:p>
          <a:p>
            <a:pPr>
              <a:lnSpc>
                <a:spcPct val="100000"/>
              </a:lnSpc>
              <a:spcBef>
                <a:spcPct val="50000"/>
              </a:spcBef>
              <a:buFontTx/>
              <a:buChar char="•"/>
            </a:pPr>
            <a:r>
              <a:rPr lang="es-ES_tradnl" altLang="es-ES" sz="1600" b="1" dirty="0" smtClean="0">
                <a:latin typeface="Arial" panose="020B0604020202020204" pitchFamily="34" charset="0"/>
              </a:rPr>
              <a:t>AMBIENTE:</a:t>
            </a:r>
          </a:p>
          <a:p>
            <a:pPr lvl="1">
              <a:lnSpc>
                <a:spcPct val="100000"/>
              </a:lnSpc>
              <a:spcBef>
                <a:spcPct val="50000"/>
              </a:spcBef>
              <a:buFontTx/>
              <a:buChar char="•"/>
            </a:pPr>
            <a:r>
              <a:rPr lang="es-ES_tradnl" altLang="es-ES" sz="1600" b="1" dirty="0" smtClean="0">
                <a:latin typeface="Arial" panose="020B0604020202020204" pitchFamily="34" charset="0"/>
              </a:rPr>
              <a:t>Luz diurna y nocturna</a:t>
            </a:r>
            <a:endParaRPr lang="es-ES_tradnl" altLang="es-ES" sz="1600" b="1" dirty="0">
              <a:latin typeface="Arial" panose="020B0604020202020204" pitchFamily="34" charset="0"/>
            </a:endParaRPr>
          </a:p>
          <a:p>
            <a:pPr lvl="1">
              <a:lnSpc>
                <a:spcPct val="100000"/>
              </a:lnSpc>
              <a:spcBef>
                <a:spcPct val="50000"/>
              </a:spcBef>
              <a:buFontTx/>
              <a:buChar char="•"/>
            </a:pPr>
            <a:r>
              <a:rPr lang="es-ES_tradnl" altLang="es-ES" sz="1600" b="1" dirty="0" smtClean="0">
                <a:latin typeface="Arial" panose="020B0604020202020204" pitchFamily="34" charset="0"/>
              </a:rPr>
              <a:t>Viento.</a:t>
            </a:r>
          </a:p>
          <a:p>
            <a:pPr lvl="1">
              <a:lnSpc>
                <a:spcPct val="100000"/>
              </a:lnSpc>
              <a:spcBef>
                <a:spcPct val="50000"/>
              </a:spcBef>
              <a:buFontTx/>
              <a:buChar char="•"/>
            </a:pPr>
            <a:r>
              <a:rPr lang="es-ES_tradnl" altLang="es-ES" sz="1600" b="1" dirty="0" smtClean="0">
                <a:latin typeface="Arial" panose="020B0604020202020204" pitchFamily="34" charset="0"/>
              </a:rPr>
              <a:t>Meteorología</a:t>
            </a:r>
          </a:p>
          <a:p>
            <a:pPr>
              <a:lnSpc>
                <a:spcPct val="100000"/>
              </a:lnSpc>
              <a:spcBef>
                <a:spcPct val="50000"/>
              </a:spcBef>
              <a:buFontTx/>
              <a:buChar char="•"/>
            </a:pPr>
            <a:r>
              <a:rPr lang="es-ES_tradnl" altLang="es-ES" sz="1600" b="1" dirty="0" smtClean="0">
                <a:latin typeface="Arial" panose="020B0604020202020204" pitchFamily="34" charset="0"/>
              </a:rPr>
              <a:t>VISIBILIDAD.</a:t>
            </a:r>
            <a:endParaRPr lang="es-ES_tradnl" altLang="es-ES" sz="1600" b="1" dirty="0">
              <a:latin typeface="Arial" panose="020B0604020202020204" pitchFamily="34" charset="0"/>
            </a:endParaRPr>
          </a:p>
          <a:p>
            <a:pPr>
              <a:lnSpc>
                <a:spcPct val="100000"/>
              </a:lnSpc>
              <a:spcBef>
                <a:spcPct val="50000"/>
              </a:spcBef>
              <a:buFontTx/>
              <a:buChar char="•"/>
            </a:pPr>
            <a:r>
              <a:rPr lang="es-ES_tradnl" altLang="es-ES" sz="1600" b="1" dirty="0" smtClean="0">
                <a:latin typeface="Arial" panose="020B0604020202020204" pitchFamily="34" charset="0"/>
              </a:rPr>
              <a:t>ESTADO DEL PERSONAL</a:t>
            </a:r>
          </a:p>
          <a:p>
            <a:pPr lvl="1">
              <a:lnSpc>
                <a:spcPct val="100000"/>
              </a:lnSpc>
              <a:spcBef>
                <a:spcPct val="50000"/>
              </a:spcBef>
              <a:buFontTx/>
              <a:buChar char="•"/>
            </a:pPr>
            <a:r>
              <a:rPr lang="es-ES_tradnl" altLang="es-ES" sz="1600" b="1" dirty="0" smtClean="0">
                <a:latin typeface="Arial" panose="020B0604020202020204" pitchFamily="34" charset="0"/>
              </a:rPr>
              <a:t>MORAL.</a:t>
            </a:r>
            <a:endParaRPr lang="es-ES_tradnl" altLang="es-ES" sz="1600" b="1" dirty="0">
              <a:latin typeface="Arial" panose="020B0604020202020204" pitchFamily="34" charset="0"/>
            </a:endParaRPr>
          </a:p>
          <a:p>
            <a:pPr lvl="1">
              <a:lnSpc>
                <a:spcPct val="100000"/>
              </a:lnSpc>
              <a:spcBef>
                <a:spcPct val="50000"/>
              </a:spcBef>
              <a:buFontTx/>
              <a:buChar char="•"/>
            </a:pPr>
            <a:r>
              <a:rPr lang="es-ES_tradnl" altLang="es-ES" sz="1600" b="1" dirty="0" smtClean="0">
                <a:latin typeface="Arial" panose="020B0604020202020204" pitchFamily="34" charset="0"/>
              </a:rPr>
              <a:t>PREPARACION.</a:t>
            </a:r>
          </a:p>
          <a:p>
            <a:pPr lvl="1">
              <a:lnSpc>
                <a:spcPct val="100000"/>
              </a:lnSpc>
              <a:spcBef>
                <a:spcPct val="50000"/>
              </a:spcBef>
              <a:buFontTx/>
              <a:buChar char="•"/>
            </a:pPr>
            <a:r>
              <a:rPr lang="es-ES_tradnl" altLang="es-ES" sz="1600" b="1" dirty="0" smtClean="0">
                <a:latin typeface="Arial" panose="020B0604020202020204" pitchFamily="34" charset="0"/>
              </a:rPr>
              <a:t>ESTADO.</a:t>
            </a:r>
            <a:endParaRPr lang="es-ES" altLang="es-ES" sz="1600" b="1" dirty="0">
              <a:latin typeface="Arial" panose="020B0604020202020204" pitchFamily="34" charset="0"/>
            </a:endParaRPr>
          </a:p>
        </p:txBody>
      </p:sp>
    </p:spTree>
    <p:extLst>
      <p:ext uri="{BB962C8B-B14F-4D97-AF65-F5344CB8AC3E}">
        <p14:creationId xmlns:p14="http://schemas.microsoft.com/office/powerpoint/2010/main" val="12660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AutoShape 3"/>
          <p:cNvSpPr>
            <a:spLocks noChangeArrowheads="1"/>
          </p:cNvSpPr>
          <p:nvPr/>
        </p:nvSpPr>
        <p:spPr bwMode="auto">
          <a:xfrm>
            <a:off x="1311275" y="1436688"/>
            <a:ext cx="2475864" cy="628414"/>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1800" b="1" dirty="0">
                <a:solidFill>
                  <a:srgbClr val="FFFFFF"/>
                </a:solidFill>
              </a:rPr>
              <a:t>EJERCICIOS INTERNACIONALES</a:t>
            </a:r>
          </a:p>
        </p:txBody>
      </p:sp>
      <p:sp>
        <p:nvSpPr>
          <p:cNvPr id="78853" name="AutoShape 4"/>
          <p:cNvSpPr>
            <a:spLocks noChangeArrowheads="1"/>
          </p:cNvSpPr>
          <p:nvPr/>
        </p:nvSpPr>
        <p:spPr bwMode="auto">
          <a:xfrm>
            <a:off x="6237831" y="1398874"/>
            <a:ext cx="2433268" cy="658986"/>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a:solidFill>
                  <a:srgbClr val="FFFFFF"/>
                </a:solidFill>
              </a:rPr>
              <a:t>OTAN/NO OTAN</a:t>
            </a:r>
          </a:p>
        </p:txBody>
      </p:sp>
      <p:sp>
        <p:nvSpPr>
          <p:cNvPr id="78854" name="AutoShape 5"/>
          <p:cNvSpPr>
            <a:spLocks noChangeArrowheads="1"/>
          </p:cNvSpPr>
          <p:nvPr/>
        </p:nvSpPr>
        <p:spPr bwMode="auto">
          <a:xfrm>
            <a:off x="3665537" y="1583044"/>
            <a:ext cx="2493093" cy="353477"/>
          </a:xfrm>
          <a:prstGeom prst="rightArrow">
            <a:avLst>
              <a:gd name="adj1" fmla="val 50000"/>
              <a:gd name="adj2" fmla="val 50126"/>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grpSp>
        <p:nvGrpSpPr>
          <p:cNvPr id="78855" name="Group 6"/>
          <p:cNvGrpSpPr>
            <a:grpSpLocks/>
          </p:cNvGrpSpPr>
          <p:nvPr/>
        </p:nvGrpSpPr>
        <p:grpSpPr bwMode="auto">
          <a:xfrm>
            <a:off x="1184275" y="2249487"/>
            <a:ext cx="7566025" cy="1542163"/>
            <a:chOff x="995" y="1446"/>
            <a:chExt cx="5684" cy="920"/>
          </a:xfrm>
        </p:grpSpPr>
        <p:sp>
          <p:nvSpPr>
            <p:cNvPr id="78873" name="Rectangle 7"/>
            <p:cNvSpPr>
              <a:spLocks noChangeArrowheads="1"/>
            </p:cNvSpPr>
            <p:nvPr/>
          </p:nvSpPr>
          <p:spPr bwMode="auto">
            <a:xfrm>
              <a:off x="995" y="1476"/>
              <a:ext cx="5684" cy="816"/>
            </a:xfrm>
            <a:prstGeom prst="rect">
              <a:avLst/>
            </a:prstGeom>
            <a:solidFill>
              <a:srgbClr val="DEEBF7"/>
            </a:solidFill>
            <a:ln w="5724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78874" name="AutoShape 8"/>
            <p:cNvSpPr>
              <a:spLocks noChangeArrowheads="1"/>
            </p:cNvSpPr>
            <p:nvPr/>
          </p:nvSpPr>
          <p:spPr bwMode="auto">
            <a:xfrm>
              <a:off x="1012" y="1496"/>
              <a:ext cx="3053" cy="323"/>
            </a:xfrm>
            <a:prstGeom prst="roundRect">
              <a:avLst>
                <a:gd name="adj" fmla="val 16667"/>
              </a:avLst>
            </a:prstGeom>
            <a:solidFill>
              <a:srgbClr val="DEEBF7"/>
            </a:solidFill>
            <a:ln w="12600" cap="sq">
              <a:solidFill>
                <a:srgbClr val="DEEBF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nSpc>
                  <a:spcPct val="100000"/>
                </a:lnSpc>
                <a:spcBef>
                  <a:spcPct val="0"/>
                </a:spcBef>
                <a:buFontTx/>
                <a:buNone/>
              </a:pPr>
              <a:r>
                <a:rPr lang="es-ES" altLang="es-ES" sz="1800" b="1" dirty="0">
                  <a:solidFill>
                    <a:srgbClr val="333F50"/>
                  </a:solidFill>
                </a:rPr>
                <a:t>SISTEMAS DE INFORMACIÓN</a:t>
              </a:r>
            </a:p>
          </p:txBody>
        </p:sp>
        <p:sp>
          <p:nvSpPr>
            <p:cNvPr id="78875" name="AutoShape 9"/>
            <p:cNvSpPr>
              <a:spLocks noChangeArrowheads="1"/>
            </p:cNvSpPr>
            <p:nvPr/>
          </p:nvSpPr>
          <p:spPr bwMode="auto">
            <a:xfrm>
              <a:off x="1220" y="1846"/>
              <a:ext cx="712" cy="257"/>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a:solidFill>
                    <a:srgbClr val="FFFFFF"/>
                  </a:solidFill>
                </a:rPr>
                <a:t>BMS</a:t>
              </a:r>
            </a:p>
          </p:txBody>
        </p:sp>
        <p:sp>
          <p:nvSpPr>
            <p:cNvPr id="78876" name="AutoShape 10"/>
            <p:cNvSpPr>
              <a:spLocks noChangeArrowheads="1"/>
            </p:cNvSpPr>
            <p:nvPr/>
          </p:nvSpPr>
          <p:spPr bwMode="auto">
            <a:xfrm>
              <a:off x="2249" y="1849"/>
              <a:ext cx="1011" cy="257"/>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a:solidFill>
                    <a:srgbClr val="FFFFFF"/>
                  </a:solidFill>
                </a:rPr>
                <a:t>SIMACET</a:t>
              </a:r>
            </a:p>
          </p:txBody>
        </p:sp>
        <p:sp>
          <p:nvSpPr>
            <p:cNvPr id="78877" name="AutoShape 11"/>
            <p:cNvSpPr>
              <a:spLocks noChangeArrowheads="1"/>
            </p:cNvSpPr>
            <p:nvPr/>
          </p:nvSpPr>
          <p:spPr bwMode="auto">
            <a:xfrm>
              <a:off x="3519" y="1849"/>
              <a:ext cx="1011" cy="257"/>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a:solidFill>
                    <a:srgbClr val="FFFFFF"/>
                  </a:solidFill>
                </a:rPr>
                <a:t>MIP</a:t>
              </a:r>
            </a:p>
          </p:txBody>
        </p:sp>
        <p:cxnSp>
          <p:nvCxnSpPr>
            <p:cNvPr id="78878" name="AutoShape 12"/>
            <p:cNvCxnSpPr>
              <a:cxnSpLocks noChangeShapeType="1"/>
            </p:cNvCxnSpPr>
            <p:nvPr/>
          </p:nvCxnSpPr>
          <p:spPr bwMode="auto">
            <a:xfrm>
              <a:off x="1938" y="1980"/>
              <a:ext cx="309" cy="0"/>
            </a:xfrm>
            <a:prstGeom prst="straightConnector1">
              <a:avLst/>
            </a:prstGeom>
            <a:noFill/>
            <a:ln w="57240" cap="sq">
              <a:solidFill>
                <a:srgbClr val="5B9BD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8879" name="AutoShape 13"/>
            <p:cNvCxnSpPr>
              <a:cxnSpLocks noChangeShapeType="1"/>
            </p:cNvCxnSpPr>
            <p:nvPr/>
          </p:nvCxnSpPr>
          <p:spPr bwMode="auto">
            <a:xfrm>
              <a:off x="3214" y="1980"/>
              <a:ext cx="307" cy="0"/>
            </a:xfrm>
            <a:prstGeom prst="straightConnector1">
              <a:avLst/>
            </a:prstGeom>
            <a:noFill/>
            <a:ln w="57240" cap="sq">
              <a:solidFill>
                <a:srgbClr val="5B9BD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7888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 y="1446"/>
              <a:ext cx="1947" cy="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78882" name="AutoShape 16"/>
            <p:cNvCxnSpPr>
              <a:cxnSpLocks noChangeShapeType="1"/>
            </p:cNvCxnSpPr>
            <p:nvPr/>
          </p:nvCxnSpPr>
          <p:spPr bwMode="auto">
            <a:xfrm>
              <a:off x="4536" y="1980"/>
              <a:ext cx="327" cy="0"/>
            </a:xfrm>
            <a:prstGeom prst="straightConnector1">
              <a:avLst/>
            </a:prstGeom>
            <a:noFill/>
            <a:ln w="57240" cap="sq">
              <a:solidFill>
                <a:srgbClr val="5B9BD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78856" name="Group 17"/>
          <p:cNvGrpSpPr>
            <a:grpSpLocks/>
          </p:cNvGrpSpPr>
          <p:nvPr/>
        </p:nvGrpSpPr>
        <p:grpSpPr bwMode="auto">
          <a:xfrm>
            <a:off x="1184275" y="3462338"/>
            <a:ext cx="7566025" cy="1464035"/>
            <a:chOff x="995" y="2465"/>
            <a:chExt cx="5684" cy="816"/>
          </a:xfrm>
        </p:grpSpPr>
        <p:sp>
          <p:nvSpPr>
            <p:cNvPr id="78867" name="Rectangle 18"/>
            <p:cNvSpPr>
              <a:spLocks noChangeArrowheads="1"/>
            </p:cNvSpPr>
            <p:nvPr/>
          </p:nvSpPr>
          <p:spPr bwMode="auto">
            <a:xfrm>
              <a:off x="995" y="2492"/>
              <a:ext cx="5684" cy="724"/>
            </a:xfrm>
            <a:prstGeom prst="rect">
              <a:avLst/>
            </a:prstGeom>
            <a:solidFill>
              <a:srgbClr val="DEEBF7"/>
            </a:solidFill>
            <a:ln w="5724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78868" name="AutoShape 19"/>
            <p:cNvSpPr>
              <a:spLocks noChangeArrowheads="1"/>
            </p:cNvSpPr>
            <p:nvPr/>
          </p:nvSpPr>
          <p:spPr bwMode="auto">
            <a:xfrm>
              <a:off x="1012" y="2502"/>
              <a:ext cx="2338" cy="286"/>
            </a:xfrm>
            <a:prstGeom prst="roundRect">
              <a:avLst>
                <a:gd name="adj" fmla="val 16667"/>
              </a:avLst>
            </a:prstGeom>
            <a:solidFill>
              <a:srgbClr val="DEEBF7"/>
            </a:solidFill>
            <a:ln w="12600" cap="sq">
              <a:solidFill>
                <a:srgbClr val="DEEBF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nSpc>
                  <a:spcPct val="100000"/>
                </a:lnSpc>
                <a:spcBef>
                  <a:spcPct val="0"/>
                </a:spcBef>
                <a:buFontTx/>
                <a:buNone/>
              </a:pPr>
              <a:r>
                <a:rPr lang="es-ES" altLang="es-ES" sz="1800" b="1" dirty="0">
                  <a:solidFill>
                    <a:srgbClr val="333F50"/>
                  </a:solidFill>
                </a:rPr>
                <a:t>COMUNICACIONES</a:t>
              </a:r>
            </a:p>
          </p:txBody>
        </p:sp>
        <p:sp>
          <p:nvSpPr>
            <p:cNvPr id="78869" name="AutoShape 20"/>
            <p:cNvSpPr>
              <a:spLocks noChangeArrowheads="1"/>
            </p:cNvSpPr>
            <p:nvPr/>
          </p:nvSpPr>
          <p:spPr bwMode="auto">
            <a:xfrm>
              <a:off x="1220" y="2820"/>
              <a:ext cx="712" cy="227"/>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a:solidFill>
                    <a:srgbClr val="FFFFFF"/>
                  </a:solidFill>
                </a:rPr>
                <a:t>VoIP</a:t>
              </a:r>
            </a:p>
          </p:txBody>
        </p:sp>
        <p:cxnSp>
          <p:nvCxnSpPr>
            <p:cNvPr id="78870" name="AutoShape 21"/>
            <p:cNvCxnSpPr>
              <a:cxnSpLocks noChangeShapeType="1"/>
            </p:cNvCxnSpPr>
            <p:nvPr/>
          </p:nvCxnSpPr>
          <p:spPr bwMode="auto">
            <a:xfrm>
              <a:off x="1938" y="2939"/>
              <a:ext cx="2913" cy="0"/>
            </a:xfrm>
            <a:prstGeom prst="straightConnector1">
              <a:avLst/>
            </a:prstGeom>
            <a:noFill/>
            <a:ln w="57240" cap="sq">
              <a:solidFill>
                <a:srgbClr val="5B9BD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78871"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 y="2465"/>
              <a:ext cx="1947" cy="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78857" name="Group 24"/>
          <p:cNvGrpSpPr>
            <a:grpSpLocks/>
          </p:cNvGrpSpPr>
          <p:nvPr/>
        </p:nvGrpSpPr>
        <p:grpSpPr bwMode="auto">
          <a:xfrm>
            <a:off x="1184274" y="4793661"/>
            <a:ext cx="7566025" cy="1555750"/>
            <a:chOff x="995" y="3371"/>
            <a:chExt cx="5684" cy="816"/>
          </a:xfrm>
        </p:grpSpPr>
        <p:grpSp>
          <p:nvGrpSpPr>
            <p:cNvPr id="78858" name="Group 25"/>
            <p:cNvGrpSpPr>
              <a:grpSpLocks/>
            </p:cNvGrpSpPr>
            <p:nvPr/>
          </p:nvGrpSpPr>
          <p:grpSpPr bwMode="auto">
            <a:xfrm>
              <a:off x="995" y="3371"/>
              <a:ext cx="5684" cy="816"/>
              <a:chOff x="995" y="3371"/>
              <a:chExt cx="5684" cy="816"/>
            </a:xfrm>
          </p:grpSpPr>
          <p:sp>
            <p:nvSpPr>
              <p:cNvPr id="78861" name="Rectangle 26"/>
              <p:cNvSpPr>
                <a:spLocks noChangeArrowheads="1"/>
              </p:cNvSpPr>
              <p:nvPr/>
            </p:nvSpPr>
            <p:spPr bwMode="auto">
              <a:xfrm>
                <a:off x="995" y="3398"/>
                <a:ext cx="5684" cy="724"/>
              </a:xfrm>
              <a:prstGeom prst="rect">
                <a:avLst/>
              </a:prstGeom>
              <a:solidFill>
                <a:srgbClr val="DEEBF7"/>
              </a:solidFill>
              <a:ln w="5724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78862" name="AutoShape 27"/>
              <p:cNvSpPr>
                <a:spLocks noChangeArrowheads="1"/>
              </p:cNvSpPr>
              <p:nvPr/>
            </p:nvSpPr>
            <p:spPr bwMode="auto">
              <a:xfrm>
                <a:off x="1012" y="3408"/>
                <a:ext cx="1753" cy="286"/>
              </a:xfrm>
              <a:prstGeom prst="roundRect">
                <a:avLst>
                  <a:gd name="adj" fmla="val 16667"/>
                </a:avLst>
              </a:prstGeom>
              <a:solidFill>
                <a:srgbClr val="DEEBF7"/>
              </a:solidFill>
              <a:ln w="12600" cap="sq">
                <a:solidFill>
                  <a:srgbClr val="DEEBF7"/>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nSpc>
                    <a:spcPct val="100000"/>
                  </a:lnSpc>
                  <a:spcBef>
                    <a:spcPct val="0"/>
                  </a:spcBef>
                  <a:buFontTx/>
                  <a:buNone/>
                </a:pPr>
                <a:r>
                  <a:rPr lang="es-ES" altLang="es-ES" sz="1800" b="1" dirty="0">
                    <a:solidFill>
                      <a:srgbClr val="333F50"/>
                    </a:solidFill>
                  </a:rPr>
                  <a:t>SIMULACIÓN</a:t>
                </a:r>
              </a:p>
            </p:txBody>
          </p:sp>
          <p:sp>
            <p:nvSpPr>
              <p:cNvPr id="78863" name="AutoShape 28"/>
              <p:cNvSpPr>
                <a:spLocks noChangeArrowheads="1"/>
              </p:cNvSpPr>
              <p:nvPr/>
            </p:nvSpPr>
            <p:spPr bwMode="auto">
              <a:xfrm>
                <a:off x="1220" y="3726"/>
                <a:ext cx="961" cy="227"/>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a:solidFill>
                      <a:srgbClr val="FFFFFF"/>
                    </a:solidFill>
                  </a:rPr>
                  <a:t>SWORD</a:t>
                </a:r>
              </a:p>
            </p:txBody>
          </p:sp>
          <p:cxnSp>
            <p:nvCxnSpPr>
              <p:cNvPr id="78864" name="AutoShape 29"/>
              <p:cNvCxnSpPr>
                <a:cxnSpLocks noChangeShapeType="1"/>
              </p:cNvCxnSpPr>
              <p:nvPr/>
            </p:nvCxnSpPr>
            <p:spPr bwMode="auto">
              <a:xfrm>
                <a:off x="2249" y="3845"/>
                <a:ext cx="2602" cy="0"/>
              </a:xfrm>
              <a:prstGeom prst="straightConnector1">
                <a:avLst/>
              </a:prstGeom>
              <a:noFill/>
              <a:ln w="57240" cap="sq">
                <a:solidFill>
                  <a:srgbClr val="5B9BD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78865"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 y="3371"/>
                <a:ext cx="1947" cy="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78859" name="Text Box 32"/>
            <p:cNvSpPr txBox="1">
              <a:spLocks noChangeArrowheads="1"/>
            </p:cNvSpPr>
            <p:nvPr/>
          </p:nvSpPr>
          <p:spPr bwMode="auto">
            <a:xfrm>
              <a:off x="3200" y="3573"/>
              <a:ext cx="440"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1500" b="1" dirty="0">
                  <a:solidFill>
                    <a:srgbClr val="000000"/>
                  </a:solidFill>
                </a:rPr>
                <a:t>HLA</a:t>
              </a:r>
            </a:p>
          </p:txBody>
        </p:sp>
        <p:sp>
          <p:nvSpPr>
            <p:cNvPr id="78860" name="Text Box 33"/>
            <p:cNvSpPr txBox="1">
              <a:spLocks noChangeArrowheads="1"/>
            </p:cNvSpPr>
            <p:nvPr/>
          </p:nvSpPr>
          <p:spPr bwMode="auto">
            <a:xfrm>
              <a:off x="3162" y="3843"/>
              <a:ext cx="517" cy="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1500" b="1" dirty="0">
                  <a:solidFill>
                    <a:srgbClr val="000000"/>
                  </a:solidFill>
                </a:rPr>
                <a:t>CBML</a:t>
              </a:r>
            </a:p>
          </p:txBody>
        </p:sp>
      </p:grpSp>
      <p:sp>
        <p:nvSpPr>
          <p:cNvPr id="35" name="CustomShape 1"/>
          <p:cNvSpPr/>
          <p:nvPr/>
        </p:nvSpPr>
        <p:spPr>
          <a:xfrm>
            <a:off x="2465234" y="604001"/>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INTEROPERABILIDAD</a:t>
            </a:r>
            <a:endParaRPr lang="es-ES" sz="2400" b="0" strike="noStrike" spc="-1" dirty="0">
              <a:latin typeface="Arial"/>
            </a:endParaRPr>
          </a:p>
        </p:txBody>
      </p:sp>
      <p:sp>
        <p:nvSpPr>
          <p:cNvPr id="3" name="Flecha curvada hacia abajo 2"/>
          <p:cNvSpPr/>
          <p:nvPr/>
        </p:nvSpPr>
        <p:spPr>
          <a:xfrm rot="16200000">
            <a:off x="-740061" y="3707286"/>
            <a:ext cx="2838242" cy="99445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36" name="Text Box 32"/>
          <p:cNvSpPr txBox="1">
            <a:spLocks noChangeArrowheads="1"/>
          </p:cNvSpPr>
          <p:nvPr/>
        </p:nvSpPr>
        <p:spPr bwMode="auto">
          <a:xfrm>
            <a:off x="112516" y="4053659"/>
            <a:ext cx="981243" cy="301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1500" b="1" dirty="0" smtClean="0">
                <a:solidFill>
                  <a:srgbClr val="000000"/>
                </a:solidFill>
              </a:rPr>
              <a:t>PRISMA</a:t>
            </a:r>
            <a:endParaRPr lang="en-US" altLang="es-ES" sz="1500" b="1" dirty="0">
              <a:solidFill>
                <a:srgbClr val="000000"/>
              </a:solidFill>
            </a:endParaRPr>
          </a:p>
        </p:txBody>
      </p:sp>
      <p:sp>
        <p:nvSpPr>
          <p:cNvPr id="2" name="Rectángulo 1"/>
          <p:cNvSpPr/>
          <p:nvPr/>
        </p:nvSpPr>
        <p:spPr>
          <a:xfrm>
            <a:off x="99305" y="2170615"/>
            <a:ext cx="4219732" cy="4284309"/>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17055455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1324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PLAN DIRECTOR</a:t>
            </a:r>
            <a:endParaRPr lang="es-ES" sz="2400" b="0" strike="noStrike" spc="-1" dirty="0">
              <a:latin typeface="Arial"/>
            </a:endParaRPr>
          </a:p>
        </p:txBody>
      </p:sp>
      <p:sp>
        <p:nvSpPr>
          <p:cNvPr id="6" name="CustomShape 2"/>
          <p:cNvSpPr/>
          <p:nvPr/>
        </p:nvSpPr>
        <p:spPr>
          <a:xfrm>
            <a:off x="209520" y="1546385"/>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s-ES" sz="2400" b="1" dirty="0"/>
              <a:t>En apoyo de la Enseñanza, la Instrucción, Adiestramiento </a:t>
            </a:r>
            <a:r>
              <a:rPr lang="es-ES" sz="2400" b="1" dirty="0" smtClean="0"/>
              <a:t>y Evaluación</a:t>
            </a:r>
            <a:r>
              <a:rPr lang="es-ES" sz="2400" b="1" dirty="0"/>
              <a:t>, la simulación permite</a:t>
            </a:r>
            <a:r>
              <a:rPr lang="es-ES" sz="2400" b="1" dirty="0" smtClean="0"/>
              <a:t>:</a:t>
            </a:r>
          </a:p>
          <a:p>
            <a:endParaRPr lang="es-ES" sz="2400" b="1" dirty="0"/>
          </a:p>
          <a:p>
            <a:pPr marL="342900" indent="-342900">
              <a:buFont typeface="Arial" panose="020B0604020202020204" pitchFamily="34" charset="0"/>
              <a:buChar char="•"/>
            </a:pPr>
            <a:r>
              <a:rPr lang="es-ES" sz="2000" dirty="0" smtClean="0"/>
              <a:t>Facilitar </a:t>
            </a:r>
            <a:r>
              <a:rPr lang="es-ES" sz="2000" dirty="0"/>
              <a:t>el conocimiento del armamento y material.</a:t>
            </a:r>
          </a:p>
          <a:p>
            <a:pPr marL="342900" indent="-342900">
              <a:buFont typeface="Arial" panose="020B0604020202020204" pitchFamily="34" charset="0"/>
              <a:buChar char="•"/>
            </a:pPr>
            <a:r>
              <a:rPr lang="es-ES" sz="2000" dirty="0" smtClean="0"/>
              <a:t>Mejorar </a:t>
            </a:r>
            <a:r>
              <a:rPr lang="es-ES" sz="2000" dirty="0"/>
              <a:t>el planeamiento, preparación y ejecución </a:t>
            </a:r>
            <a:r>
              <a:rPr lang="es-ES" sz="2000" dirty="0" smtClean="0"/>
              <a:t>de operaciones</a:t>
            </a:r>
            <a:r>
              <a:rPr lang="es-ES" sz="2000" dirty="0"/>
              <a:t>.</a:t>
            </a:r>
          </a:p>
          <a:p>
            <a:pPr marL="342900" indent="-342900">
              <a:buFont typeface="Arial" panose="020B0604020202020204" pitchFamily="34" charset="0"/>
              <a:buChar char="•"/>
            </a:pPr>
            <a:r>
              <a:rPr lang="es-ES" sz="2000" dirty="0" smtClean="0"/>
              <a:t>Reducir </a:t>
            </a:r>
            <a:r>
              <a:rPr lang="es-ES" sz="2000" dirty="0"/>
              <a:t>el impacto económico.</a:t>
            </a:r>
          </a:p>
          <a:p>
            <a:pPr marL="342900" indent="-342900">
              <a:buFont typeface="Arial" panose="020B0604020202020204" pitchFamily="34" charset="0"/>
              <a:buChar char="•"/>
            </a:pPr>
            <a:r>
              <a:rPr lang="es-ES" sz="2000" dirty="0" smtClean="0"/>
              <a:t>Racionalizar </a:t>
            </a:r>
            <a:r>
              <a:rPr lang="es-ES" sz="2000" dirty="0"/>
              <a:t>el empleo de los medios, su deterioro y desgaste.</a:t>
            </a:r>
          </a:p>
          <a:p>
            <a:pPr marL="342900" indent="-342900">
              <a:buFont typeface="Arial" panose="020B0604020202020204" pitchFamily="34" charset="0"/>
              <a:buChar char="•"/>
            </a:pPr>
            <a:r>
              <a:rPr lang="es-ES" sz="2000" dirty="0" smtClean="0"/>
              <a:t>Racionalizar </a:t>
            </a:r>
            <a:r>
              <a:rPr lang="es-ES" sz="2000" dirty="0"/>
              <a:t>el consumo de clase V.</a:t>
            </a:r>
          </a:p>
          <a:p>
            <a:pPr marL="342900" indent="-342900">
              <a:buFont typeface="Arial" panose="020B0604020202020204" pitchFamily="34" charset="0"/>
              <a:buChar char="•"/>
            </a:pPr>
            <a:r>
              <a:rPr lang="es-ES" sz="2000" dirty="0" smtClean="0"/>
              <a:t>Reducir </a:t>
            </a:r>
            <a:r>
              <a:rPr lang="es-ES" sz="2000" dirty="0"/>
              <a:t>el impacto medioambiental.</a:t>
            </a:r>
          </a:p>
          <a:p>
            <a:pPr marL="342900" indent="-342900">
              <a:buFont typeface="Arial" panose="020B0604020202020204" pitchFamily="34" charset="0"/>
              <a:buChar char="•"/>
            </a:pPr>
            <a:r>
              <a:rPr lang="es-ES" sz="2000" dirty="0" smtClean="0"/>
              <a:t>Incrementar </a:t>
            </a:r>
            <a:r>
              <a:rPr lang="es-ES" sz="2000" dirty="0"/>
              <a:t>la protección de la fuerza.</a:t>
            </a:r>
          </a:p>
          <a:p>
            <a:pPr marL="342900" indent="-342900">
              <a:buFont typeface="Arial" panose="020B0604020202020204" pitchFamily="34" charset="0"/>
              <a:buChar char="•"/>
            </a:pPr>
            <a:r>
              <a:rPr lang="es-ES" sz="2000" dirty="0" smtClean="0"/>
              <a:t>Incrementar </a:t>
            </a:r>
            <a:r>
              <a:rPr lang="es-ES" sz="2000" dirty="0"/>
              <a:t>la variedad y el estímulo en el aprendizaje.</a:t>
            </a:r>
          </a:p>
          <a:p>
            <a:pPr marL="342900" indent="-342900">
              <a:buFont typeface="Arial" panose="020B0604020202020204" pitchFamily="34" charset="0"/>
              <a:buChar char="•"/>
            </a:pPr>
            <a:r>
              <a:rPr lang="es-ES" sz="2000" dirty="0" smtClean="0"/>
              <a:t>Complementar/preparar </a:t>
            </a:r>
            <a:r>
              <a:rPr lang="es-ES" sz="2000" dirty="0"/>
              <a:t>la ejecución de ejercicios LIVEX.</a:t>
            </a:r>
          </a:p>
          <a:p>
            <a:pPr marL="342900" indent="-342900">
              <a:buFont typeface="Arial" panose="020B0604020202020204" pitchFamily="34" charset="0"/>
              <a:buChar char="•"/>
            </a:pPr>
            <a:r>
              <a:rPr lang="es-ES" sz="2000" dirty="0" smtClean="0"/>
              <a:t>Reiterar </a:t>
            </a:r>
            <a:r>
              <a:rPr lang="es-ES" sz="2000" dirty="0"/>
              <a:t>ejercicios.</a:t>
            </a:r>
            <a:endParaRPr lang="es-ES" sz="2000" b="0" strike="noStrike" spc="-1" dirty="0"/>
          </a:p>
        </p:txBody>
      </p:sp>
    </p:spTree>
    <p:extLst>
      <p:ext uri="{BB962C8B-B14F-4D97-AF65-F5344CB8AC3E}">
        <p14:creationId xmlns:p14="http://schemas.microsoft.com/office/powerpoint/2010/main" val="7653978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2"/>
          <p:cNvSpPr txBox="1">
            <a:spLocks noChangeArrowheads="1"/>
          </p:cNvSpPr>
          <p:nvPr/>
        </p:nvSpPr>
        <p:spPr bwMode="auto">
          <a:xfrm>
            <a:off x="-43404" y="2069472"/>
            <a:ext cx="1993219" cy="1855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491" tIns="35095" rIns="67491" bIns="35095">
            <a:spAutoFit/>
          </a:bodyPr>
          <a:lstStyle>
            <a:lvl1pPr marL="282575" indent="-282575">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1pPr>
            <a:lvl2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2pPr>
            <a:lvl3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3pPr>
            <a:lvl4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4pPr>
            <a:lvl5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9pPr>
          </a:lstStyle>
          <a:p>
            <a:pPr marL="0" indent="0">
              <a:buClr>
                <a:srgbClr val="000000"/>
              </a:buClr>
              <a:buSzPct val="100000"/>
            </a:pPr>
            <a:r>
              <a:rPr lang="es-ES" altLang="es-ES" sz="1600" b="1" dirty="0" smtClean="0">
                <a:solidFill>
                  <a:srgbClr val="000000"/>
                </a:solidFill>
              </a:rPr>
              <a:t>CENAD RECIBE</a:t>
            </a:r>
          </a:p>
          <a:p>
            <a:pPr>
              <a:buClr>
                <a:srgbClr val="000000"/>
              </a:buClr>
              <a:buSzPct val="100000"/>
              <a:buFont typeface="Arial" panose="020B0604020202020204" pitchFamily="34" charset="0"/>
              <a:buChar char="•"/>
            </a:pPr>
            <a:r>
              <a:rPr lang="es-ES" altLang="es-ES" sz="1600" b="1" dirty="0" smtClean="0">
                <a:solidFill>
                  <a:srgbClr val="000000"/>
                </a:solidFill>
              </a:rPr>
              <a:t>DOCUMENTACIÓN</a:t>
            </a:r>
            <a:endParaRPr lang="es-ES" altLang="es-ES" sz="1600" b="1" dirty="0">
              <a:solidFill>
                <a:srgbClr val="000000"/>
              </a:solidFill>
            </a:endParaRPr>
          </a:p>
          <a:p>
            <a:pPr lvl="1">
              <a:buClr>
                <a:srgbClr val="000000"/>
              </a:buClr>
              <a:buSzPct val="100000"/>
              <a:buFont typeface="Arial" panose="020B0604020202020204" pitchFamily="34" charset="0"/>
              <a:buChar char="•"/>
            </a:pPr>
            <a:r>
              <a:rPr lang="es-ES" altLang="es-ES" sz="1600" b="1" dirty="0">
                <a:solidFill>
                  <a:srgbClr val="000000"/>
                </a:solidFill>
              </a:rPr>
              <a:t>TERRENO.</a:t>
            </a:r>
          </a:p>
          <a:p>
            <a:pPr lvl="1">
              <a:buClr>
                <a:srgbClr val="000000"/>
              </a:buClr>
              <a:buSzPct val="100000"/>
              <a:buFont typeface="Arial" panose="020B0604020202020204" pitchFamily="34" charset="0"/>
              <a:buChar char="•"/>
            </a:pPr>
            <a:r>
              <a:rPr lang="es-ES" altLang="es-ES" sz="1600" b="1" dirty="0">
                <a:solidFill>
                  <a:srgbClr val="000000"/>
                </a:solidFill>
              </a:rPr>
              <a:t>ORBAT.</a:t>
            </a:r>
          </a:p>
          <a:p>
            <a:pPr lvl="1">
              <a:buClr>
                <a:srgbClr val="000000"/>
              </a:buClr>
              <a:buSzPct val="100000"/>
              <a:buFont typeface="Arial" panose="020B0604020202020204" pitchFamily="34" charset="0"/>
              <a:buChar char="•"/>
            </a:pPr>
            <a:r>
              <a:rPr lang="es-ES" altLang="es-ES" sz="1600" b="1" dirty="0" smtClean="0">
                <a:solidFill>
                  <a:srgbClr val="000000"/>
                </a:solidFill>
              </a:rPr>
              <a:t>FICHAS.</a:t>
            </a:r>
            <a:endParaRPr lang="es-ES" altLang="es-ES" sz="1600" b="1" dirty="0">
              <a:solidFill>
                <a:srgbClr val="000000"/>
              </a:solidFill>
            </a:endParaRPr>
          </a:p>
          <a:p>
            <a:pPr lvl="1">
              <a:buClr>
                <a:srgbClr val="000000"/>
              </a:buClr>
              <a:buSzPct val="100000"/>
              <a:buFont typeface="Arial" panose="020B0604020202020204" pitchFamily="34" charset="0"/>
              <a:buChar char="•"/>
            </a:pPr>
            <a:r>
              <a:rPr lang="es-ES" altLang="es-ES" sz="1600" b="1" dirty="0" smtClean="0">
                <a:solidFill>
                  <a:srgbClr val="000000"/>
                </a:solidFill>
              </a:rPr>
              <a:t>MATRIZ CIS.</a:t>
            </a:r>
          </a:p>
          <a:p>
            <a:pPr lvl="1">
              <a:buClr>
                <a:srgbClr val="000000"/>
              </a:buClr>
              <a:buSzPct val="100000"/>
              <a:buFont typeface="Arial" panose="020B0604020202020204" pitchFamily="34" charset="0"/>
              <a:buChar char="•"/>
            </a:pPr>
            <a:r>
              <a:rPr lang="es-ES" altLang="es-ES" sz="1600" b="1" dirty="0" smtClean="0">
                <a:solidFill>
                  <a:srgbClr val="000000"/>
                </a:solidFill>
              </a:rPr>
              <a:t>LAYOUT.</a:t>
            </a:r>
            <a:endParaRPr lang="es-ES" altLang="es-ES" sz="1600" b="1" dirty="0">
              <a:solidFill>
                <a:srgbClr val="000000"/>
              </a:solidFill>
            </a:endParaRPr>
          </a:p>
        </p:txBody>
      </p:sp>
      <p:sp>
        <p:nvSpPr>
          <p:cNvPr id="62474" name="Rectangle 10"/>
          <p:cNvSpPr>
            <a:spLocks noChangeArrowheads="1"/>
          </p:cNvSpPr>
          <p:nvPr/>
        </p:nvSpPr>
        <p:spPr bwMode="auto">
          <a:xfrm>
            <a:off x="7336698" y="1330181"/>
            <a:ext cx="1807301" cy="563707"/>
          </a:xfrm>
          <a:prstGeom prst="rect">
            <a:avLst/>
          </a:prstGeom>
          <a:solidFill>
            <a:srgbClr val="00B050"/>
          </a:solidFill>
          <a:ln w="9360" cap="sq">
            <a:solidFill>
              <a:srgbClr val="000000"/>
            </a:solidFill>
            <a:round/>
            <a:headEnd/>
            <a:tailEnd/>
          </a:ln>
          <a:effectLst/>
          <a:extLst/>
        </p:spPr>
        <p:txBody>
          <a:bodyPr lIns="67491" tIns="35095" rIns="67491" bIns="3509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lgn="ctr">
              <a:buSzPct val="100000"/>
            </a:pPr>
            <a:r>
              <a:rPr lang="es-ES" altLang="es-ES" sz="1600" b="1" dirty="0" smtClean="0">
                <a:solidFill>
                  <a:srgbClr val="000000"/>
                </a:solidFill>
              </a:rPr>
              <a:t>SEMANA 0</a:t>
            </a:r>
          </a:p>
          <a:p>
            <a:pPr algn="ctr">
              <a:buSzPct val="100000"/>
            </a:pPr>
            <a:r>
              <a:rPr lang="es-ES" altLang="es-ES" sz="1600" b="1" dirty="0" smtClean="0">
                <a:solidFill>
                  <a:srgbClr val="000000"/>
                </a:solidFill>
              </a:rPr>
              <a:t>EJECUCIÓN</a:t>
            </a:r>
            <a:endParaRPr lang="es-ES" altLang="es-ES" b="1" dirty="0">
              <a:solidFill>
                <a:srgbClr val="000000"/>
              </a:solidFill>
            </a:endParaRPr>
          </a:p>
        </p:txBody>
      </p:sp>
      <p:sp>
        <p:nvSpPr>
          <p:cNvPr id="62476" name="Rectangle 12"/>
          <p:cNvSpPr>
            <a:spLocks noChangeArrowheads="1"/>
          </p:cNvSpPr>
          <p:nvPr/>
        </p:nvSpPr>
        <p:spPr bwMode="auto">
          <a:xfrm>
            <a:off x="5516059" y="1322026"/>
            <a:ext cx="1818535" cy="562119"/>
          </a:xfrm>
          <a:prstGeom prst="rect">
            <a:avLst/>
          </a:prstGeom>
          <a:solidFill>
            <a:srgbClr val="FFFF00"/>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lgn="ctr">
              <a:buSzPct val="100000"/>
            </a:pPr>
            <a:r>
              <a:rPr lang="es-ES" altLang="es-ES" sz="1600" b="1" dirty="0" smtClean="0">
                <a:solidFill>
                  <a:srgbClr val="000000"/>
                </a:solidFill>
              </a:rPr>
              <a:t>SEMANA -1</a:t>
            </a:r>
          </a:p>
          <a:p>
            <a:pPr algn="ctr">
              <a:buSzPct val="100000"/>
            </a:pPr>
            <a:r>
              <a:rPr lang="es-ES" altLang="es-ES" sz="1600" b="1" dirty="0" smtClean="0">
                <a:solidFill>
                  <a:srgbClr val="000000"/>
                </a:solidFill>
              </a:rPr>
              <a:t>FORMACIÓN</a:t>
            </a:r>
            <a:endParaRPr lang="es-ES" altLang="es-ES" sz="1600" b="1" dirty="0">
              <a:solidFill>
                <a:srgbClr val="000000"/>
              </a:solidFill>
            </a:endParaRPr>
          </a:p>
        </p:txBody>
      </p:sp>
      <p:sp>
        <p:nvSpPr>
          <p:cNvPr id="62477" name="Line 13"/>
          <p:cNvSpPr>
            <a:spLocks noChangeShapeType="1"/>
          </p:cNvSpPr>
          <p:nvPr/>
        </p:nvSpPr>
        <p:spPr bwMode="auto">
          <a:xfrm>
            <a:off x="1896138" y="1893888"/>
            <a:ext cx="1587" cy="3651250"/>
          </a:xfrm>
          <a:prstGeom prst="line">
            <a:avLst/>
          </a:prstGeom>
          <a:noFill/>
          <a:ln w="572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62478" name="Line 14"/>
          <p:cNvSpPr>
            <a:spLocks noChangeShapeType="1"/>
          </p:cNvSpPr>
          <p:nvPr/>
        </p:nvSpPr>
        <p:spPr bwMode="auto">
          <a:xfrm>
            <a:off x="5515964" y="1907740"/>
            <a:ext cx="1587" cy="3651250"/>
          </a:xfrm>
          <a:prstGeom prst="line">
            <a:avLst/>
          </a:prstGeom>
          <a:noFill/>
          <a:ln w="572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62479" name="Line 15"/>
          <p:cNvSpPr>
            <a:spLocks noChangeShapeType="1"/>
          </p:cNvSpPr>
          <p:nvPr/>
        </p:nvSpPr>
        <p:spPr bwMode="auto">
          <a:xfrm>
            <a:off x="7334594" y="1907740"/>
            <a:ext cx="0" cy="3651250"/>
          </a:xfrm>
          <a:prstGeom prst="line">
            <a:avLst/>
          </a:prstGeom>
          <a:noFill/>
          <a:ln w="572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62480" name="Line 16"/>
          <p:cNvSpPr>
            <a:spLocks noChangeShapeType="1"/>
          </p:cNvSpPr>
          <p:nvPr/>
        </p:nvSpPr>
        <p:spPr bwMode="auto">
          <a:xfrm>
            <a:off x="9142413" y="1907740"/>
            <a:ext cx="1587" cy="3651250"/>
          </a:xfrm>
          <a:prstGeom prst="line">
            <a:avLst/>
          </a:prstGeom>
          <a:noFill/>
          <a:ln w="572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
        <p:nvSpPr>
          <p:cNvPr id="62481" name="Text Box 17"/>
          <p:cNvSpPr txBox="1">
            <a:spLocks noChangeArrowheads="1"/>
          </p:cNvSpPr>
          <p:nvPr/>
        </p:nvSpPr>
        <p:spPr bwMode="auto">
          <a:xfrm>
            <a:off x="5582017" y="2024065"/>
            <a:ext cx="2027238" cy="840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marL="282575" indent="-282575">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1pPr>
            <a:lvl2pPr marL="1025525">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2pPr>
            <a:lvl3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3pPr>
            <a:lvl4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4pPr>
            <a:lvl5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9pPr>
          </a:lstStyle>
          <a:p>
            <a:pPr marL="0" indent="0">
              <a:buClr>
                <a:srgbClr val="000000"/>
              </a:buClr>
              <a:buSzPct val="100000"/>
            </a:pPr>
            <a:r>
              <a:rPr lang="es-ES" altLang="es-ES" sz="1600" b="1" dirty="0" smtClean="0">
                <a:solidFill>
                  <a:srgbClr val="000000"/>
                </a:solidFill>
              </a:rPr>
              <a:t>CENAD</a:t>
            </a:r>
          </a:p>
          <a:p>
            <a:pPr>
              <a:buClr>
                <a:srgbClr val="000000"/>
              </a:buClr>
              <a:buSzPct val="100000"/>
              <a:buFont typeface="Arial" panose="020B0604020202020204" pitchFamily="34" charset="0"/>
              <a:buChar char="•"/>
            </a:pPr>
            <a:r>
              <a:rPr lang="es-ES" altLang="es-ES" sz="1600" b="1" dirty="0" smtClean="0">
                <a:solidFill>
                  <a:srgbClr val="000000"/>
                </a:solidFill>
              </a:rPr>
              <a:t>FORMA OPERA.</a:t>
            </a:r>
          </a:p>
          <a:p>
            <a:pPr>
              <a:buClr>
                <a:srgbClr val="000000"/>
              </a:buClr>
              <a:buSzPct val="100000"/>
              <a:buFont typeface="Arial" panose="020B0604020202020204" pitchFamily="34" charset="0"/>
              <a:buChar char="•"/>
            </a:pPr>
            <a:r>
              <a:rPr lang="es-ES" altLang="es-ES" sz="1600" b="1" dirty="0" smtClean="0">
                <a:solidFill>
                  <a:srgbClr val="000000"/>
                </a:solidFill>
              </a:rPr>
              <a:t>CONF. CIS</a:t>
            </a:r>
            <a:endParaRPr lang="es-ES" altLang="es-ES" sz="1600" b="1" dirty="0">
              <a:solidFill>
                <a:srgbClr val="000000"/>
              </a:solidFill>
            </a:endParaRPr>
          </a:p>
        </p:txBody>
      </p:sp>
      <p:sp>
        <p:nvSpPr>
          <p:cNvPr id="62482" name="Text Box 18"/>
          <p:cNvSpPr txBox="1">
            <a:spLocks noChangeArrowheads="1"/>
          </p:cNvSpPr>
          <p:nvPr/>
        </p:nvSpPr>
        <p:spPr bwMode="auto">
          <a:xfrm>
            <a:off x="7384472" y="1990725"/>
            <a:ext cx="1420498" cy="809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491" tIns="35095" rIns="67491" bIns="35095">
            <a:spAutoFit/>
          </a:bodyPr>
          <a:lstStyle>
            <a:lvl1pPr marL="282575" indent="-282575">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1pPr>
            <a:lvl2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2pPr>
            <a:lvl3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3pPr>
            <a:lvl4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4pPr>
            <a:lvl5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9pPr>
          </a:lstStyle>
          <a:p>
            <a:pPr>
              <a:buClr>
                <a:srgbClr val="000000"/>
              </a:buClr>
              <a:buSzPct val="100000"/>
              <a:buFont typeface="Arial" panose="020B0604020202020204" pitchFamily="34" charset="0"/>
              <a:buChar char="•"/>
            </a:pPr>
            <a:r>
              <a:rPr lang="es-ES" altLang="es-ES" sz="1600" b="1" dirty="0">
                <a:solidFill>
                  <a:srgbClr val="000000"/>
                </a:solidFill>
              </a:rPr>
              <a:t>EJECUCIÓN.</a:t>
            </a:r>
          </a:p>
          <a:p>
            <a:pPr>
              <a:buClr>
                <a:srgbClr val="000000"/>
              </a:buClr>
              <a:buSzPct val="100000"/>
              <a:buFont typeface="Arial" panose="020B0604020202020204" pitchFamily="34" charset="0"/>
              <a:buChar char="•"/>
            </a:pPr>
            <a:r>
              <a:rPr lang="es-ES" altLang="es-ES" sz="1600" b="1" dirty="0">
                <a:solidFill>
                  <a:srgbClr val="000000"/>
                </a:solidFill>
              </a:rPr>
              <a:t>APOYO.</a:t>
            </a:r>
          </a:p>
          <a:p>
            <a:pPr>
              <a:buClr>
                <a:srgbClr val="000000"/>
              </a:buClr>
              <a:buSzPct val="100000"/>
              <a:buFont typeface="Arial" panose="020B0604020202020204" pitchFamily="34" charset="0"/>
              <a:buChar char="•"/>
            </a:pPr>
            <a:r>
              <a:rPr lang="es-ES" altLang="es-ES" sz="1600" b="1" dirty="0">
                <a:solidFill>
                  <a:srgbClr val="000000"/>
                </a:solidFill>
              </a:rPr>
              <a:t>RPE.</a:t>
            </a:r>
          </a:p>
        </p:txBody>
      </p:sp>
      <p:sp>
        <p:nvSpPr>
          <p:cNvPr id="62486" name="Text Box 22"/>
          <p:cNvSpPr txBox="1">
            <a:spLocks noChangeArrowheads="1"/>
          </p:cNvSpPr>
          <p:nvPr/>
        </p:nvSpPr>
        <p:spPr bwMode="auto">
          <a:xfrm>
            <a:off x="3735706" y="2069472"/>
            <a:ext cx="1914525" cy="1548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marL="282575" indent="-282575">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1pPr>
            <a:lvl2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2pPr>
            <a:lvl3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3pPr>
            <a:lvl4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4pPr>
            <a:lvl5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9pPr>
          </a:lstStyle>
          <a:p>
            <a:pPr marL="0" indent="0">
              <a:buClr>
                <a:srgbClr val="000000"/>
              </a:buClr>
              <a:buSzPct val="100000"/>
            </a:pPr>
            <a:r>
              <a:rPr lang="es-ES" altLang="es-ES" sz="1600" b="1" dirty="0" smtClean="0">
                <a:solidFill>
                  <a:srgbClr val="000000"/>
                </a:solidFill>
              </a:rPr>
              <a:t>CENAD PREPARA</a:t>
            </a:r>
          </a:p>
          <a:p>
            <a:pPr>
              <a:buClr>
                <a:srgbClr val="000000"/>
              </a:buClr>
              <a:buSzPct val="100000"/>
              <a:buFont typeface="Arial" panose="020B0604020202020204" pitchFamily="34" charset="0"/>
              <a:buChar char="•"/>
            </a:pPr>
            <a:r>
              <a:rPr lang="es-ES" altLang="es-ES" sz="1600" b="1" dirty="0" smtClean="0">
                <a:solidFill>
                  <a:srgbClr val="000000"/>
                </a:solidFill>
              </a:rPr>
              <a:t>ESCENARIO</a:t>
            </a:r>
            <a:r>
              <a:rPr lang="es-ES" altLang="es-ES" sz="1600" b="1" dirty="0">
                <a:solidFill>
                  <a:srgbClr val="000000"/>
                </a:solidFill>
              </a:rPr>
              <a:t>.</a:t>
            </a:r>
          </a:p>
          <a:p>
            <a:pPr>
              <a:buClr>
                <a:srgbClr val="000000"/>
              </a:buClr>
              <a:buSzPct val="100000"/>
              <a:buFont typeface="Arial" panose="020B0604020202020204" pitchFamily="34" charset="0"/>
              <a:buChar char="•"/>
            </a:pPr>
            <a:r>
              <a:rPr lang="es-ES" altLang="es-ES" sz="1600" b="1" dirty="0">
                <a:solidFill>
                  <a:srgbClr val="000000"/>
                </a:solidFill>
              </a:rPr>
              <a:t>CIS</a:t>
            </a:r>
          </a:p>
          <a:p>
            <a:pPr lvl="1">
              <a:buClr>
                <a:srgbClr val="000000"/>
              </a:buClr>
              <a:buSzPct val="100000"/>
              <a:buFont typeface="Arial" panose="020B0604020202020204" pitchFamily="34" charset="0"/>
              <a:buChar char="•"/>
            </a:pPr>
            <a:r>
              <a:rPr lang="es-ES" altLang="es-ES" sz="1600" b="1" dirty="0">
                <a:solidFill>
                  <a:srgbClr val="000000"/>
                </a:solidFill>
              </a:rPr>
              <a:t>RADIO</a:t>
            </a:r>
          </a:p>
          <a:p>
            <a:pPr lvl="1">
              <a:buClr>
                <a:srgbClr val="000000"/>
              </a:buClr>
              <a:buSzPct val="100000"/>
              <a:buFont typeface="Arial" panose="020B0604020202020204" pitchFamily="34" charset="0"/>
              <a:buChar char="•"/>
            </a:pPr>
            <a:r>
              <a:rPr lang="es-ES" altLang="es-ES" sz="1600" b="1" dirty="0">
                <a:solidFill>
                  <a:srgbClr val="000000"/>
                </a:solidFill>
              </a:rPr>
              <a:t>VOIP</a:t>
            </a:r>
          </a:p>
          <a:p>
            <a:pPr lvl="1">
              <a:buClr>
                <a:srgbClr val="000000"/>
              </a:buClr>
              <a:buSzPct val="100000"/>
              <a:buFont typeface="Arial" panose="020B0604020202020204" pitchFamily="34" charset="0"/>
              <a:buChar char="•"/>
            </a:pPr>
            <a:r>
              <a:rPr lang="es-ES" altLang="es-ES" sz="1600" b="1" dirty="0">
                <a:solidFill>
                  <a:srgbClr val="000000"/>
                </a:solidFill>
              </a:rPr>
              <a:t>C2</a:t>
            </a:r>
          </a:p>
        </p:txBody>
      </p:sp>
      <p:sp>
        <p:nvSpPr>
          <p:cNvPr id="29" name="CustomShape 1"/>
          <p:cNvSpPr/>
          <p:nvPr/>
        </p:nvSpPr>
        <p:spPr>
          <a:xfrm>
            <a:off x="2465234" y="604001"/>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PREPARACIÓN EJERCICIO</a:t>
            </a:r>
            <a:endParaRPr lang="es-ES" sz="2400" b="0" strike="noStrike" spc="-1" dirty="0">
              <a:latin typeface="Arial"/>
            </a:endParaRPr>
          </a:p>
        </p:txBody>
      </p:sp>
      <p:sp>
        <p:nvSpPr>
          <p:cNvPr id="26" name="Rectangle 12"/>
          <p:cNvSpPr>
            <a:spLocks noChangeArrowheads="1"/>
          </p:cNvSpPr>
          <p:nvPr/>
        </p:nvSpPr>
        <p:spPr bwMode="auto">
          <a:xfrm>
            <a:off x="3686712" y="1322025"/>
            <a:ext cx="1818535" cy="562119"/>
          </a:xfrm>
          <a:prstGeom prst="rect">
            <a:avLst/>
          </a:prstGeom>
          <a:solidFill>
            <a:schemeClr val="tx2">
              <a:lumMod val="40000"/>
              <a:lumOff val="60000"/>
            </a:schemeClr>
          </a:solidFill>
          <a:ln w="9360" cap="sq">
            <a:solidFill>
              <a:srgbClr val="000000"/>
            </a:solidFill>
            <a:round/>
            <a:headEnd/>
            <a:tailEnd/>
          </a:ln>
          <a:effectLst/>
          <a:extLst/>
        </p:spPr>
        <p:txBody>
          <a:bodyPr lIns="67491" tIns="35095" rIns="67491" bIns="3509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lgn="ctr">
              <a:buSzPct val="100000"/>
            </a:pPr>
            <a:r>
              <a:rPr lang="es-ES" altLang="es-ES" sz="1600" b="1" dirty="0" smtClean="0">
                <a:solidFill>
                  <a:srgbClr val="000000"/>
                </a:solidFill>
              </a:rPr>
              <a:t>SEMANA -2</a:t>
            </a:r>
          </a:p>
          <a:p>
            <a:pPr algn="ctr">
              <a:buSzPct val="100000"/>
            </a:pPr>
            <a:r>
              <a:rPr lang="es-ES" altLang="es-ES" sz="1600" b="1" dirty="0" smtClean="0">
                <a:solidFill>
                  <a:srgbClr val="000000"/>
                </a:solidFill>
              </a:rPr>
              <a:t>MONTAJE CIS</a:t>
            </a:r>
            <a:endParaRPr lang="es-ES" altLang="es-ES" sz="1600" b="1" dirty="0">
              <a:solidFill>
                <a:srgbClr val="000000"/>
              </a:solidFill>
            </a:endParaRPr>
          </a:p>
        </p:txBody>
      </p:sp>
      <p:sp>
        <p:nvSpPr>
          <p:cNvPr id="27" name="Rectangle 12"/>
          <p:cNvSpPr>
            <a:spLocks noChangeArrowheads="1"/>
          </p:cNvSpPr>
          <p:nvPr/>
        </p:nvSpPr>
        <p:spPr bwMode="auto">
          <a:xfrm>
            <a:off x="1872531" y="1322239"/>
            <a:ext cx="1818535" cy="562119"/>
          </a:xfrm>
          <a:prstGeom prst="rect">
            <a:avLst/>
          </a:prstGeom>
          <a:solidFill>
            <a:srgbClr val="FFC000"/>
          </a:solidFill>
          <a:ln w="9360" cap="sq">
            <a:solidFill>
              <a:srgbClr val="000000"/>
            </a:solidFill>
            <a:round/>
            <a:headEnd/>
            <a:tailEnd/>
          </a:ln>
          <a:effectLst/>
          <a:extLst/>
        </p:spPr>
        <p:txBody>
          <a:bodyPr lIns="67491" tIns="35095" rIns="67491" bIns="3509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lgn="ctr">
              <a:buSzPct val="100000"/>
            </a:pPr>
            <a:r>
              <a:rPr lang="es-ES" altLang="es-ES" sz="1600" b="1" dirty="0" smtClean="0">
                <a:solidFill>
                  <a:srgbClr val="000000"/>
                </a:solidFill>
              </a:rPr>
              <a:t>SEMANA -3</a:t>
            </a:r>
          </a:p>
          <a:p>
            <a:pPr algn="ctr">
              <a:buSzPct val="100000"/>
            </a:pPr>
            <a:r>
              <a:rPr lang="es-ES" altLang="es-ES" sz="1600" b="1" dirty="0" smtClean="0">
                <a:solidFill>
                  <a:srgbClr val="000000"/>
                </a:solidFill>
              </a:rPr>
              <a:t>CARTOGRAFÍA</a:t>
            </a:r>
            <a:endParaRPr lang="es-ES" altLang="es-ES" sz="1600" b="1" dirty="0">
              <a:solidFill>
                <a:srgbClr val="000000"/>
              </a:solidFill>
            </a:endParaRPr>
          </a:p>
        </p:txBody>
      </p:sp>
      <p:sp>
        <p:nvSpPr>
          <p:cNvPr id="30" name="Rectangle 12"/>
          <p:cNvSpPr>
            <a:spLocks noChangeArrowheads="1"/>
          </p:cNvSpPr>
          <p:nvPr/>
        </p:nvSpPr>
        <p:spPr bwMode="auto">
          <a:xfrm>
            <a:off x="58350" y="1322239"/>
            <a:ext cx="1818535" cy="562119"/>
          </a:xfrm>
          <a:prstGeom prst="rect">
            <a:avLst/>
          </a:prstGeom>
          <a:solidFill>
            <a:schemeClr val="accent6">
              <a:lumMod val="20000"/>
              <a:lumOff val="80000"/>
            </a:schemeClr>
          </a:solidFill>
          <a:ln w="9360" cap="sq">
            <a:solidFill>
              <a:srgbClr val="000000"/>
            </a:solidFill>
            <a:round/>
            <a:headEnd/>
            <a:tailEnd/>
          </a:ln>
          <a:effectLst/>
          <a:extLst/>
        </p:spPr>
        <p:txBody>
          <a:bodyPr lIns="67491" tIns="35095" rIns="67491" bIns="35095"/>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algn="ctr">
              <a:buSzPct val="100000"/>
            </a:pPr>
            <a:r>
              <a:rPr lang="es-ES" altLang="es-ES" sz="1600" b="1" dirty="0" smtClean="0">
                <a:solidFill>
                  <a:srgbClr val="000000"/>
                </a:solidFill>
              </a:rPr>
              <a:t>SEMANA -4</a:t>
            </a:r>
          </a:p>
          <a:p>
            <a:pPr algn="ctr">
              <a:buSzPct val="100000"/>
            </a:pPr>
            <a:r>
              <a:rPr lang="es-ES" altLang="es-ES" sz="1600" b="1" dirty="0" smtClean="0">
                <a:solidFill>
                  <a:srgbClr val="000000"/>
                </a:solidFill>
              </a:rPr>
              <a:t>DOCUMENTACIÓN</a:t>
            </a:r>
            <a:endParaRPr lang="es-ES" altLang="es-ES" sz="1600" b="1" dirty="0">
              <a:solidFill>
                <a:srgbClr val="000000"/>
              </a:solidFill>
            </a:endParaRPr>
          </a:p>
        </p:txBody>
      </p:sp>
      <p:sp>
        <p:nvSpPr>
          <p:cNvPr id="31" name="Text Box 22"/>
          <p:cNvSpPr txBox="1">
            <a:spLocks noChangeArrowheads="1"/>
          </p:cNvSpPr>
          <p:nvPr/>
        </p:nvSpPr>
        <p:spPr bwMode="auto">
          <a:xfrm>
            <a:off x="2035118" y="2050832"/>
            <a:ext cx="1650711" cy="563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marL="282575" indent="-282575">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1pPr>
            <a:lvl2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2pPr>
            <a:lvl3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3pPr>
            <a:lvl4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4pPr>
            <a:lvl5pPr>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chemeClr val="bg1"/>
                </a:solidFill>
                <a:latin typeface="Calibri" panose="020F0502020204030204" pitchFamily="34" charset="0"/>
                <a:ea typeface="Microsoft YaHei" panose="020B0503020204020204" pitchFamily="34" charset="-122"/>
              </a:defRPr>
            </a:lvl9pPr>
          </a:lstStyle>
          <a:p>
            <a:pPr marL="0" indent="0">
              <a:buClr>
                <a:srgbClr val="000000"/>
              </a:buClr>
              <a:buSzPct val="100000"/>
            </a:pPr>
            <a:r>
              <a:rPr lang="es-ES" altLang="es-ES" sz="1600" b="1" dirty="0" smtClean="0">
                <a:solidFill>
                  <a:srgbClr val="000000"/>
                </a:solidFill>
              </a:rPr>
              <a:t>CENAD PREPARA</a:t>
            </a:r>
          </a:p>
          <a:p>
            <a:pPr>
              <a:buClr>
                <a:srgbClr val="000000"/>
              </a:buClr>
              <a:buSzPct val="100000"/>
              <a:buFont typeface="Arial" panose="020B0604020202020204" pitchFamily="34" charset="0"/>
              <a:buChar char="•"/>
            </a:pPr>
            <a:r>
              <a:rPr lang="es-ES" altLang="es-ES" sz="1600" b="1" dirty="0" smtClean="0">
                <a:solidFill>
                  <a:srgbClr val="000000"/>
                </a:solidFill>
              </a:rPr>
              <a:t>TERRENO.</a:t>
            </a:r>
            <a:endParaRPr lang="es-ES" altLang="es-ES" sz="1600" b="1" dirty="0">
              <a:solidFill>
                <a:srgbClr val="000000"/>
              </a:solidFill>
            </a:endParaRPr>
          </a:p>
        </p:txBody>
      </p:sp>
      <p:sp>
        <p:nvSpPr>
          <p:cNvPr id="32" name="Line 14"/>
          <p:cNvSpPr>
            <a:spLocks noChangeShapeType="1"/>
          </p:cNvSpPr>
          <p:nvPr/>
        </p:nvSpPr>
        <p:spPr bwMode="auto">
          <a:xfrm>
            <a:off x="3692782" y="1893888"/>
            <a:ext cx="1587" cy="3651250"/>
          </a:xfrm>
          <a:prstGeom prst="line">
            <a:avLst/>
          </a:prstGeom>
          <a:noFill/>
          <a:ln w="572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dirty="0"/>
          </a:p>
        </p:txBody>
      </p:sp>
    </p:spTree>
    <p:extLst>
      <p:ext uri="{BB962C8B-B14F-4D97-AF65-F5344CB8AC3E}">
        <p14:creationId xmlns:p14="http://schemas.microsoft.com/office/powerpoint/2010/main" val="1750063503"/>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4488" y="1412202"/>
            <a:ext cx="8443912" cy="3693319"/>
          </a:xfrm>
          <a:prstGeom prst="rect">
            <a:avLst/>
          </a:prstGeom>
          <a:solidFill>
            <a:schemeClr val="bg1"/>
          </a:solidFill>
          <a:ln w="76200">
            <a:solidFill>
              <a:schemeClr val="tx1"/>
            </a:solidFill>
          </a:ln>
        </p:spPr>
        <p:txBody>
          <a:bodyPr wrap="square">
            <a:spAutoFit/>
          </a:bodyPr>
          <a:lstStyle/>
          <a:p>
            <a:pPr marL="257175" indent="-257175" algn="just">
              <a:buFont typeface="Arial" panose="020B0604020202020204" pitchFamily="34" charset="0"/>
              <a:buChar char="•"/>
              <a:defRPr/>
            </a:pPr>
            <a:r>
              <a:rPr lang="es-ES" b="1" dirty="0" smtClean="0">
                <a:latin typeface="Calibri" panose="020F0502020204030204" pitchFamily="34" charset="0"/>
                <a:cs typeface="Calibri" panose="020F0502020204030204" pitchFamily="34" charset="0"/>
              </a:rPr>
              <a:t>CARTOGRAFÍA</a:t>
            </a:r>
          </a:p>
          <a:p>
            <a:pPr lvl="1" algn="just">
              <a:defRPr/>
            </a:pPr>
            <a:endParaRPr lang="es-ES" b="1" dirty="0">
              <a:latin typeface="Calibri" panose="020F0502020204030204" pitchFamily="34" charset="0"/>
              <a:cs typeface="Calibri" panose="020F0502020204030204" pitchFamily="34" charset="0"/>
            </a:endParaRPr>
          </a:p>
          <a:p>
            <a:pPr marL="600075" lvl="1" indent="-257175" algn="just">
              <a:buFont typeface="Arial" panose="020B0604020202020204" pitchFamily="34" charset="0"/>
              <a:buChar char="•"/>
              <a:defRPr/>
            </a:pPr>
            <a:r>
              <a:rPr lang="es-ES" b="1" dirty="0" smtClean="0">
                <a:latin typeface="Calibri" panose="020F0502020204030204" pitchFamily="34" charset="0"/>
                <a:cs typeface="Calibri" panose="020F0502020204030204" pitchFamily="34" charset="0"/>
              </a:rPr>
              <a:t>ESCENARIO EMPLEADO SKOLKAN3</a:t>
            </a:r>
          </a:p>
          <a:p>
            <a:pPr marL="1057275" lvl="2"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Obtención oficial y fuentes abiertas.</a:t>
            </a:r>
          </a:p>
          <a:p>
            <a:pPr marL="1057275" lvl="2"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Vectoriales de Fuentes abiertas</a:t>
            </a:r>
          </a:p>
          <a:p>
            <a:pPr marL="1514475" lvl="3"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Carreteras.</a:t>
            </a:r>
          </a:p>
          <a:p>
            <a:pPr marL="1514475" lvl="3"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Caminos.</a:t>
            </a:r>
          </a:p>
          <a:p>
            <a:pPr marL="1514475" lvl="3"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Ríos.</a:t>
            </a:r>
          </a:p>
          <a:p>
            <a:pPr marL="1514475" lvl="3"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Lagos.</a:t>
            </a:r>
          </a:p>
          <a:p>
            <a:pPr marL="1514475" lvl="3"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Ciudades.</a:t>
            </a:r>
          </a:p>
          <a:p>
            <a:pPr marL="1514475" lvl="3"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Vegetación.</a:t>
            </a:r>
          </a:p>
          <a:p>
            <a:pPr marL="1057275" lvl="2" indent="-257175" algn="just">
              <a:buFont typeface="Arial" panose="020B0604020202020204" pitchFamily="34" charset="0"/>
              <a:buChar char="•"/>
              <a:defRPr/>
            </a:pPr>
            <a:r>
              <a:rPr lang="es-ES" dirty="0" smtClean="0">
                <a:latin typeface="Calibri" panose="020F0502020204030204" pitchFamily="34" charset="0"/>
                <a:cs typeface="Calibri" panose="020F0502020204030204" pitchFamily="34" charset="0"/>
              </a:rPr>
              <a:t>Ortofoto.</a:t>
            </a:r>
          </a:p>
          <a:p>
            <a:pPr marL="1057275" lvl="2" indent="-257175" algn="just">
              <a:buFont typeface="Arial" panose="020B0604020202020204" pitchFamily="34" charset="0"/>
              <a:buChar char="•"/>
              <a:defRPr/>
            </a:pPr>
            <a:endParaRPr lang="es-ES" b="1" dirty="0">
              <a:latin typeface="Calibri" panose="020F0502020204030204" pitchFamily="34" charset="0"/>
              <a:cs typeface="Calibri" panose="020F0502020204030204" pitchFamily="34" charset="0"/>
            </a:endParaRPr>
          </a:p>
        </p:txBody>
      </p:sp>
      <p:sp>
        <p:nvSpPr>
          <p:cNvPr id="6" name="CustomShape 1"/>
          <p:cNvSpPr/>
          <p:nvPr/>
        </p:nvSpPr>
        <p:spPr>
          <a:xfrm>
            <a:off x="2914431"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PREPARACIÓN DE EJERCICIO </a:t>
            </a:r>
            <a:endParaRPr lang="es-ES" sz="2400" b="0" strike="noStrike" spc="-1" dirty="0">
              <a:latin typeface="Arial"/>
            </a:endParaRPr>
          </a:p>
        </p:txBody>
      </p:sp>
    </p:spTree>
    <p:extLst>
      <p:ext uri="{BB962C8B-B14F-4D97-AF65-F5344CB8AC3E}">
        <p14:creationId xmlns:p14="http://schemas.microsoft.com/office/powerpoint/2010/main" val="2770490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ustomShape 1"/>
          <p:cNvSpPr/>
          <p:nvPr/>
        </p:nvSpPr>
        <p:spPr>
          <a:xfrm>
            <a:off x="2914431"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PREPARACIÓN DE EJERCICIO </a:t>
            </a:r>
            <a:endParaRPr lang="es-ES" sz="2400" b="0" strike="noStrike" spc="-1" dirty="0">
              <a:latin typeface="Arial"/>
            </a:endParaRPr>
          </a:p>
        </p:txBody>
      </p:sp>
      <p:sp>
        <p:nvSpPr>
          <p:cNvPr id="19" name="CuadroTexto 18"/>
          <p:cNvSpPr txBox="1"/>
          <p:nvPr/>
        </p:nvSpPr>
        <p:spPr>
          <a:xfrm>
            <a:off x="455348" y="1476877"/>
            <a:ext cx="8443912" cy="1815882"/>
          </a:xfrm>
          <a:prstGeom prst="rect">
            <a:avLst/>
          </a:prstGeom>
          <a:solidFill>
            <a:srgbClr val="FFFF00"/>
          </a:solidFill>
          <a:ln w="76200">
            <a:solidFill>
              <a:schemeClr val="tx1"/>
            </a:solidFill>
          </a:ln>
        </p:spPr>
        <p:txBody>
          <a:bodyPr wrap="square">
            <a:spAutoFit/>
          </a:bodyPr>
          <a:lstStyle/>
          <a:p>
            <a:pPr marL="257175" indent="-257175" algn="just">
              <a:buFont typeface="Arial" panose="020B0604020202020204" pitchFamily="34" charset="0"/>
              <a:buChar char="•"/>
              <a:defRPr/>
            </a:pPr>
            <a:r>
              <a:rPr lang="es-ES" sz="2800" b="1" dirty="0" smtClean="0">
                <a:latin typeface="Calibri" panose="020F0502020204030204" pitchFamily="34" charset="0"/>
                <a:cs typeface="Calibri" panose="020F0502020204030204" pitchFamily="34" charset="0"/>
              </a:rPr>
              <a:t>NÚMERO DE CONTROLADORES</a:t>
            </a:r>
          </a:p>
          <a:p>
            <a:pPr lvl="1" algn="just">
              <a:defRPr/>
            </a:pPr>
            <a:endParaRPr lang="es-ES" sz="2800" b="1" dirty="0">
              <a:latin typeface="Calibri" panose="020F0502020204030204" pitchFamily="34" charset="0"/>
              <a:cs typeface="Calibri" panose="020F0502020204030204" pitchFamily="34" charset="0"/>
            </a:endParaRPr>
          </a:p>
          <a:p>
            <a:pPr marL="600075" lvl="1" indent="-257175" algn="just">
              <a:buFont typeface="Arial" panose="020B0604020202020204" pitchFamily="34" charset="0"/>
              <a:buChar char="•"/>
              <a:defRPr/>
            </a:pPr>
            <a:r>
              <a:rPr lang="es-ES" sz="2800" b="1" dirty="0" smtClean="0">
                <a:latin typeface="Calibri" panose="020F0502020204030204" pitchFamily="34" charset="0"/>
                <a:cs typeface="Calibri" panose="020F0502020204030204" pitchFamily="34" charset="0"/>
              </a:rPr>
              <a:t>LIMITADO A UN MÁXIMO DE 18 (límite de licencias)</a:t>
            </a:r>
            <a:endParaRPr lang="es-ES" sz="2800" b="1" dirty="0">
              <a:latin typeface="Calibri" panose="020F0502020204030204" pitchFamily="34" charset="0"/>
              <a:cs typeface="Calibri" panose="020F0502020204030204" pitchFamily="34" charset="0"/>
            </a:endParaRPr>
          </a:p>
          <a:p>
            <a:pPr marL="600075" lvl="1" indent="-257175" algn="just">
              <a:buFont typeface="Arial" panose="020B0604020202020204" pitchFamily="34" charset="0"/>
              <a:buChar char="•"/>
              <a:defRPr/>
            </a:pPr>
            <a:endParaRPr lang="es-E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58238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065459"/>
            <a:ext cx="9144000" cy="5127523"/>
          </a:xfrm>
          <a:prstGeom prst="rect">
            <a:avLst/>
          </a:prstGeom>
        </p:spPr>
      </p:pic>
      <p:sp>
        <p:nvSpPr>
          <p:cNvPr id="5" name="CustomShape 1"/>
          <p:cNvSpPr/>
          <p:nvPr/>
        </p:nvSpPr>
        <p:spPr>
          <a:xfrm>
            <a:off x="2914431"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PREPARACIÓN DE EJERCICIO </a:t>
            </a:r>
            <a:endParaRPr lang="es-ES" sz="2400" b="0" strike="noStrike" spc="-1" dirty="0">
              <a:latin typeface="Arial"/>
            </a:endParaRPr>
          </a:p>
        </p:txBody>
      </p:sp>
    </p:spTree>
    <p:extLst>
      <p:ext uri="{BB962C8B-B14F-4D97-AF65-F5344CB8AC3E}">
        <p14:creationId xmlns:p14="http://schemas.microsoft.com/office/powerpoint/2010/main" val="42693348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14400" y="731259"/>
            <a:ext cx="7509164" cy="5649255"/>
          </a:xfrm>
          <a:prstGeom prst="rect">
            <a:avLst/>
          </a:prstGeom>
        </p:spPr>
      </p:pic>
      <p:pic>
        <p:nvPicPr>
          <p:cNvPr id="5" name="Imagen 4"/>
          <p:cNvPicPr>
            <a:picLocks noChangeAspect="1"/>
          </p:cNvPicPr>
          <p:nvPr/>
        </p:nvPicPr>
        <p:blipFill>
          <a:blip r:embed="rId3"/>
          <a:stretch>
            <a:fillRect/>
          </a:stretch>
        </p:blipFill>
        <p:spPr>
          <a:xfrm>
            <a:off x="0" y="917843"/>
            <a:ext cx="4011059" cy="5276085"/>
          </a:xfrm>
          <a:prstGeom prst="rect">
            <a:avLst/>
          </a:prstGeom>
        </p:spPr>
      </p:pic>
      <p:pic>
        <p:nvPicPr>
          <p:cNvPr id="6" name="Imagen 5"/>
          <p:cNvPicPr>
            <a:picLocks noChangeAspect="1"/>
          </p:cNvPicPr>
          <p:nvPr/>
        </p:nvPicPr>
        <p:blipFill>
          <a:blip r:embed="rId4"/>
          <a:stretch>
            <a:fillRect/>
          </a:stretch>
        </p:blipFill>
        <p:spPr>
          <a:xfrm>
            <a:off x="4011059" y="917842"/>
            <a:ext cx="5132941" cy="5276085"/>
          </a:xfrm>
          <a:prstGeom prst="rect">
            <a:avLst/>
          </a:prstGeom>
        </p:spPr>
      </p:pic>
    </p:spTree>
    <p:extLst>
      <p:ext uri="{BB962C8B-B14F-4D97-AF65-F5344CB8AC3E}">
        <p14:creationId xmlns:p14="http://schemas.microsoft.com/office/powerpoint/2010/main" val="6633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1"/>
          <p:cNvSpPr>
            <a:spLocks noChangeArrowheads="1"/>
          </p:cNvSpPr>
          <p:nvPr/>
        </p:nvSpPr>
        <p:spPr bwMode="auto">
          <a:xfrm>
            <a:off x="4776788" y="3963988"/>
            <a:ext cx="4302125" cy="1733550"/>
          </a:xfrm>
          <a:prstGeom prst="roundRect">
            <a:avLst>
              <a:gd name="adj" fmla="val 16667"/>
            </a:avLst>
          </a:prstGeom>
          <a:solidFill>
            <a:srgbClr val="E2F0D9"/>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58370" name="AutoShape 2"/>
          <p:cNvSpPr>
            <a:spLocks noChangeArrowheads="1"/>
          </p:cNvSpPr>
          <p:nvPr/>
        </p:nvSpPr>
        <p:spPr bwMode="auto">
          <a:xfrm>
            <a:off x="65088" y="3994150"/>
            <a:ext cx="4302125" cy="1731963"/>
          </a:xfrm>
          <a:prstGeom prst="roundRect">
            <a:avLst>
              <a:gd name="adj" fmla="val 16667"/>
            </a:avLst>
          </a:prstGeom>
          <a:solidFill>
            <a:srgbClr val="E2F0D9"/>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58371" name="AutoShape 3"/>
          <p:cNvSpPr>
            <a:spLocks noChangeArrowheads="1"/>
          </p:cNvSpPr>
          <p:nvPr/>
        </p:nvSpPr>
        <p:spPr bwMode="auto">
          <a:xfrm>
            <a:off x="2786063" y="1093788"/>
            <a:ext cx="4535487" cy="1731962"/>
          </a:xfrm>
          <a:prstGeom prst="roundRect">
            <a:avLst>
              <a:gd name="adj" fmla="val 16667"/>
            </a:avLst>
          </a:prstGeom>
          <a:solidFill>
            <a:srgbClr val="E2F0D9"/>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4140200"/>
            <a:ext cx="2249488" cy="1477963"/>
          </a:xfrm>
          <a:prstGeom prst="rect">
            <a:avLst/>
          </a:prstGeom>
          <a:noFill/>
          <a:ln w="5724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8373" name="Group 5"/>
          <p:cNvGrpSpPr>
            <a:grpSpLocks/>
          </p:cNvGrpSpPr>
          <p:nvPr/>
        </p:nvGrpSpPr>
        <p:grpSpPr bwMode="auto">
          <a:xfrm>
            <a:off x="2719388" y="4302125"/>
            <a:ext cx="1431925" cy="1133475"/>
            <a:chOff x="2284" y="2893"/>
            <a:chExt cx="1203" cy="952"/>
          </a:xfrm>
        </p:grpSpPr>
        <p:sp>
          <p:nvSpPr>
            <p:cNvPr id="76831" name="AutoShape 6"/>
            <p:cNvSpPr>
              <a:spLocks noChangeArrowheads="1"/>
            </p:cNvSpPr>
            <p:nvPr/>
          </p:nvSpPr>
          <p:spPr bwMode="auto">
            <a:xfrm>
              <a:off x="2284" y="2893"/>
              <a:ext cx="1203" cy="952"/>
            </a:xfrm>
            <a:prstGeom prst="roundRect">
              <a:avLst>
                <a:gd name="adj" fmla="val 10000"/>
              </a:avLst>
            </a:prstGeom>
            <a:solidFill>
              <a:srgbClr val="A9D18E"/>
            </a:solidFill>
            <a:ln w="12708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76832" name="Rectangle 7"/>
            <p:cNvSpPr>
              <a:spLocks noChangeArrowheads="1"/>
            </p:cNvSpPr>
            <p:nvPr/>
          </p:nvSpPr>
          <p:spPr bwMode="auto">
            <a:xfrm>
              <a:off x="2302" y="2989"/>
              <a:ext cx="1167" cy="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8594" tIns="48594" rIns="48594" bIns="48594"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spcBef>
                  <a:spcPct val="0"/>
                </a:spcBef>
                <a:spcAft>
                  <a:spcPts val="550"/>
                </a:spcAft>
                <a:buFont typeface="Times New Roman" panose="02020603050405020304" pitchFamily="18" charset="0"/>
                <a:buNone/>
              </a:pPr>
              <a:r>
                <a:rPr lang="es-ES" altLang="es-ES" sz="1800" b="1" dirty="0">
                  <a:solidFill>
                    <a:srgbClr val="07080B"/>
                  </a:solidFill>
                </a:rPr>
                <a:t>EM/PLMM</a:t>
              </a:r>
            </a:p>
            <a:p>
              <a:pPr algn="ctr">
                <a:spcBef>
                  <a:spcPct val="0"/>
                </a:spcBef>
                <a:spcAft>
                  <a:spcPts val="550"/>
                </a:spcAft>
                <a:buFont typeface="Times New Roman" panose="02020603050405020304" pitchFamily="18" charset="0"/>
                <a:buNone/>
              </a:pPr>
              <a:r>
                <a:rPr lang="es-ES" altLang="es-ES" sz="1800" b="1" dirty="0">
                  <a:solidFill>
                    <a:srgbClr val="07080B"/>
                  </a:solidFill>
                </a:rPr>
                <a:t>(AUDIENCIA A ENTRENAR)</a:t>
              </a:r>
            </a:p>
          </p:txBody>
        </p:sp>
      </p:grpSp>
      <p:grpSp>
        <p:nvGrpSpPr>
          <p:cNvPr id="58376" name="Group 8"/>
          <p:cNvGrpSpPr>
            <a:grpSpLocks/>
          </p:cNvGrpSpPr>
          <p:nvPr/>
        </p:nvGrpSpPr>
        <p:grpSpPr bwMode="auto">
          <a:xfrm>
            <a:off x="4981575" y="4502150"/>
            <a:ext cx="1993900" cy="714375"/>
            <a:chOff x="4184" y="3062"/>
            <a:chExt cx="1676" cy="599"/>
          </a:xfrm>
        </p:grpSpPr>
        <p:sp>
          <p:nvSpPr>
            <p:cNvPr id="76829" name="AutoShape 9"/>
            <p:cNvSpPr>
              <a:spLocks noChangeArrowheads="1"/>
            </p:cNvSpPr>
            <p:nvPr/>
          </p:nvSpPr>
          <p:spPr bwMode="auto">
            <a:xfrm>
              <a:off x="4184" y="3062"/>
              <a:ext cx="1676" cy="599"/>
            </a:xfrm>
            <a:prstGeom prst="roundRect">
              <a:avLst>
                <a:gd name="adj" fmla="val 10000"/>
              </a:avLst>
            </a:prstGeom>
            <a:solidFill>
              <a:srgbClr val="BDD7EE"/>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76830" name="Rectangle 10"/>
            <p:cNvSpPr>
              <a:spLocks noChangeArrowheads="1"/>
            </p:cNvSpPr>
            <p:nvPr/>
          </p:nvSpPr>
          <p:spPr bwMode="auto">
            <a:xfrm>
              <a:off x="4202" y="3080"/>
              <a:ext cx="1640" cy="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8594" tIns="48594" rIns="48594" bIns="48594"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spcBef>
                  <a:spcPct val="0"/>
                </a:spcBef>
                <a:spcAft>
                  <a:spcPts val="550"/>
                </a:spcAft>
                <a:buFont typeface="Times New Roman" panose="02020603050405020304" pitchFamily="18" charset="0"/>
                <a:buNone/>
              </a:pPr>
              <a:r>
                <a:rPr lang="es-ES" altLang="es-ES" sz="1800" b="1" dirty="0">
                  <a:solidFill>
                    <a:srgbClr val="07080B"/>
                  </a:solidFill>
                </a:rPr>
                <a:t>CONTROLADORES</a:t>
              </a:r>
            </a:p>
            <a:p>
              <a:pPr algn="ctr">
                <a:spcBef>
                  <a:spcPct val="0"/>
                </a:spcBef>
                <a:spcAft>
                  <a:spcPts val="550"/>
                </a:spcAft>
                <a:buFont typeface="Times New Roman" panose="02020603050405020304" pitchFamily="18" charset="0"/>
                <a:buNone/>
              </a:pPr>
              <a:r>
                <a:rPr lang="es-ES" altLang="es-ES" sz="1800" b="1" dirty="0">
                  <a:solidFill>
                    <a:srgbClr val="07080B"/>
                  </a:solidFill>
                </a:rPr>
                <a:t>(SIMULADOR)</a:t>
              </a:r>
            </a:p>
          </p:txBody>
        </p:sp>
      </p:grpSp>
      <p:pic>
        <p:nvPicPr>
          <p:cNvPr id="5837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963" y="4183063"/>
            <a:ext cx="1671637" cy="1254125"/>
          </a:xfrm>
          <a:prstGeom prst="rect">
            <a:avLst/>
          </a:prstGeom>
          <a:noFill/>
          <a:ln w="5724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8380" name="Group 12"/>
          <p:cNvGrpSpPr>
            <a:grpSpLocks/>
          </p:cNvGrpSpPr>
          <p:nvPr/>
        </p:nvGrpSpPr>
        <p:grpSpPr bwMode="auto">
          <a:xfrm>
            <a:off x="4244975" y="4694238"/>
            <a:ext cx="755650" cy="404812"/>
            <a:chOff x="3566" y="3223"/>
            <a:chExt cx="635" cy="340"/>
          </a:xfrm>
        </p:grpSpPr>
        <p:sp>
          <p:nvSpPr>
            <p:cNvPr id="76827" name="AutoShape 13"/>
            <p:cNvSpPr>
              <a:spLocks noChangeArrowheads="1"/>
            </p:cNvSpPr>
            <p:nvPr/>
          </p:nvSpPr>
          <p:spPr bwMode="auto">
            <a:xfrm>
              <a:off x="3566" y="3223"/>
              <a:ext cx="635" cy="340"/>
            </a:xfrm>
            <a:prstGeom prst="leftRightArrow">
              <a:avLst>
                <a:gd name="adj1" fmla="val 60000"/>
                <a:gd name="adj2" fmla="val 38555"/>
              </a:avLst>
            </a:prstGeom>
            <a:solidFill>
              <a:srgbClr val="FF000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1800" b="1" dirty="0">
                  <a:solidFill>
                    <a:srgbClr val="FFFFFF"/>
                  </a:solidFill>
                </a:rPr>
                <a:t>CIS</a:t>
              </a:r>
            </a:p>
          </p:txBody>
        </p:sp>
        <p:sp>
          <p:nvSpPr>
            <p:cNvPr id="76828" name="Rectangle 14"/>
            <p:cNvSpPr>
              <a:spLocks noChangeArrowheads="1"/>
            </p:cNvSpPr>
            <p:nvPr/>
          </p:nvSpPr>
          <p:spPr bwMode="auto">
            <a:xfrm>
              <a:off x="3622" y="3360"/>
              <a:ext cx="468"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grpSp>
      <p:pic>
        <p:nvPicPr>
          <p:cNvPr id="5838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613" y="1322388"/>
            <a:ext cx="1852612" cy="1358900"/>
          </a:xfrm>
          <a:prstGeom prst="rect">
            <a:avLst/>
          </a:prstGeom>
          <a:noFill/>
          <a:ln w="5724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8384" name="Group 16"/>
          <p:cNvGrpSpPr>
            <a:grpSpLocks/>
          </p:cNvGrpSpPr>
          <p:nvPr/>
        </p:nvGrpSpPr>
        <p:grpSpPr bwMode="auto">
          <a:xfrm>
            <a:off x="3135313" y="1539875"/>
            <a:ext cx="1751012" cy="712788"/>
            <a:chOff x="2886" y="1120"/>
            <a:chExt cx="1204" cy="599"/>
          </a:xfrm>
        </p:grpSpPr>
        <p:sp>
          <p:nvSpPr>
            <p:cNvPr id="76825" name="AutoShape 17"/>
            <p:cNvSpPr>
              <a:spLocks noChangeArrowheads="1"/>
            </p:cNvSpPr>
            <p:nvPr/>
          </p:nvSpPr>
          <p:spPr bwMode="auto">
            <a:xfrm>
              <a:off x="2886" y="1120"/>
              <a:ext cx="1204" cy="599"/>
            </a:xfrm>
            <a:prstGeom prst="roundRect">
              <a:avLst>
                <a:gd name="adj" fmla="val 10000"/>
              </a:avLst>
            </a:prstGeom>
            <a:solidFill>
              <a:srgbClr val="FF0000"/>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sp>
          <p:nvSpPr>
            <p:cNvPr id="76826" name="Rectangle 18"/>
            <p:cNvSpPr>
              <a:spLocks noChangeArrowheads="1"/>
            </p:cNvSpPr>
            <p:nvPr/>
          </p:nvSpPr>
          <p:spPr bwMode="auto">
            <a:xfrm>
              <a:off x="2904" y="1138"/>
              <a:ext cx="1168" cy="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8594" tIns="48594" rIns="48594" bIns="48594"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spcBef>
                  <a:spcPct val="0"/>
                </a:spcBef>
                <a:spcAft>
                  <a:spcPts val="550"/>
                </a:spcAft>
                <a:buFont typeface="Times New Roman" panose="02020603050405020304" pitchFamily="18" charset="0"/>
                <a:buNone/>
              </a:pPr>
              <a:r>
                <a:rPr lang="es-ES" altLang="es-ES" sz="1800" b="1" dirty="0">
                  <a:solidFill>
                    <a:srgbClr val="FFFF00"/>
                  </a:solidFill>
                </a:rPr>
                <a:t>DIREX/DIREVAL</a:t>
              </a:r>
            </a:p>
          </p:txBody>
        </p:sp>
      </p:grpSp>
      <p:pic>
        <p:nvPicPr>
          <p:cNvPr id="5838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1771650"/>
            <a:ext cx="1463675" cy="1074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88" name="AutoShape 20"/>
          <p:cNvSpPr>
            <a:spLocks noChangeArrowheads="1"/>
          </p:cNvSpPr>
          <p:nvPr/>
        </p:nvSpPr>
        <p:spPr bwMode="auto">
          <a:xfrm>
            <a:off x="93663" y="2936875"/>
            <a:ext cx="1508125" cy="428625"/>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1300" b="1" dirty="0">
                <a:solidFill>
                  <a:srgbClr val="FFFFFF"/>
                </a:solidFill>
              </a:rPr>
              <a:t>RPE  (REVISIÓN POST EJERCICIO)</a:t>
            </a:r>
          </a:p>
        </p:txBody>
      </p:sp>
      <p:cxnSp>
        <p:nvCxnSpPr>
          <p:cNvPr id="58389" name="AutoShape 21"/>
          <p:cNvCxnSpPr>
            <a:cxnSpLocks noChangeShapeType="1"/>
          </p:cNvCxnSpPr>
          <p:nvPr/>
        </p:nvCxnSpPr>
        <p:spPr bwMode="auto">
          <a:xfrm flipH="1" flipV="1">
            <a:off x="1520825" y="2152650"/>
            <a:ext cx="1914525" cy="474663"/>
          </a:xfrm>
          <a:prstGeom prst="straightConnector1">
            <a:avLst/>
          </a:prstGeom>
          <a:noFill/>
          <a:ln w="57240" cap="sq">
            <a:solidFill>
              <a:srgbClr val="5B9BD5"/>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390" name="AutoShape 22"/>
          <p:cNvCxnSpPr>
            <a:cxnSpLocks noChangeShapeType="1"/>
            <a:stCxn id="76831" idx="0"/>
            <a:endCxn id="58387" idx="3"/>
          </p:cNvCxnSpPr>
          <p:nvPr/>
        </p:nvCxnSpPr>
        <p:spPr bwMode="auto">
          <a:xfrm flipH="1" flipV="1">
            <a:off x="1500188" y="2309813"/>
            <a:ext cx="1935162" cy="1992312"/>
          </a:xfrm>
          <a:prstGeom prst="straightConnector1">
            <a:avLst/>
          </a:prstGeom>
          <a:noFill/>
          <a:ln w="57240" cap="sq">
            <a:solidFill>
              <a:srgbClr val="5B9BD5"/>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58393" name="Group 25"/>
          <p:cNvGrpSpPr>
            <a:grpSpLocks/>
          </p:cNvGrpSpPr>
          <p:nvPr/>
        </p:nvGrpSpPr>
        <p:grpSpPr bwMode="auto">
          <a:xfrm>
            <a:off x="3052763" y="2768600"/>
            <a:ext cx="1866900" cy="1598613"/>
            <a:chOff x="2564" y="1911"/>
            <a:chExt cx="1568" cy="1037"/>
          </a:xfrm>
        </p:grpSpPr>
        <p:sp>
          <p:nvSpPr>
            <p:cNvPr id="76823" name="AutoShape 26"/>
            <p:cNvSpPr>
              <a:spLocks noChangeArrowheads="1"/>
            </p:cNvSpPr>
            <p:nvPr/>
          </p:nvSpPr>
          <p:spPr bwMode="auto">
            <a:xfrm rot="-2760000">
              <a:off x="2624" y="2153"/>
              <a:ext cx="907" cy="553"/>
            </a:xfrm>
            <a:prstGeom prst="leftRightArrow">
              <a:avLst>
                <a:gd name="adj1" fmla="val 60000"/>
                <a:gd name="adj2" fmla="val 28923"/>
              </a:avLst>
            </a:prstGeom>
            <a:solidFill>
              <a:srgbClr val="FF0000"/>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1800" b="1" dirty="0">
                  <a:solidFill>
                    <a:srgbClr val="FFFFFF"/>
                  </a:solidFill>
                </a:rPr>
                <a:t>CIS</a:t>
              </a:r>
            </a:p>
          </p:txBody>
        </p:sp>
        <p:sp>
          <p:nvSpPr>
            <p:cNvPr id="76824" name="Rectangle 27"/>
            <p:cNvSpPr>
              <a:spLocks noChangeArrowheads="1"/>
            </p:cNvSpPr>
            <p:nvPr/>
          </p:nvSpPr>
          <p:spPr bwMode="auto">
            <a:xfrm rot="-2940000">
              <a:off x="3416" y="2160"/>
              <a:ext cx="714"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ES" altLang="en-US" dirty="0"/>
            </a:p>
          </p:txBody>
        </p:sp>
      </p:grpSp>
      <p:pic>
        <p:nvPicPr>
          <p:cNvPr id="58396"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9225" y="2936875"/>
            <a:ext cx="1327150" cy="1490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3913" y="1569676"/>
            <a:ext cx="8005762"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1" y="1269998"/>
            <a:ext cx="6819900" cy="5000625"/>
          </a:xfrm>
          <a:prstGeom prst="rect">
            <a:avLst/>
          </a:prstGeom>
          <a:noFill/>
          <a:ln w="5724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1119187"/>
            <a:ext cx="7796212" cy="5126037"/>
          </a:xfrm>
          <a:prstGeom prst="rect">
            <a:avLst/>
          </a:prstGeom>
          <a:noFill/>
          <a:ln w="57240" cap="sq">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376885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58370"/>
                                        </p:tgtEl>
                                        <p:attrNameLst>
                                          <p:attrName>style.visibility</p:attrName>
                                        </p:attrNameLst>
                                      </p:cBhvr>
                                      <p:to>
                                        <p:strVal val="visible"/>
                                      </p:to>
                                    </p:set>
                                  </p:childTnLst>
                                </p:cTn>
                              </p:par>
                              <p:par>
                                <p:cTn id="7" presetID="10" presetClass="entr" fill="hold" nodeType="withEffect">
                                  <p:stCondLst>
                                    <p:cond delay="0"/>
                                  </p:stCondLst>
                                  <p:childTnLst>
                                    <p:set>
                                      <p:cBhvr additive="repl">
                                        <p:cTn id="8" dur="1" fill="hold">
                                          <p:stCondLst>
                                            <p:cond delay="0"/>
                                          </p:stCondLst>
                                        </p:cTn>
                                        <p:tgtEl>
                                          <p:spTgt spid="58372"/>
                                        </p:tgtEl>
                                        <p:attrNameLst>
                                          <p:attrName>style.visibility</p:attrName>
                                        </p:attrNameLst>
                                      </p:cBhvr>
                                      <p:to>
                                        <p:strVal val="visible"/>
                                      </p:to>
                                    </p:set>
                                    <p:animEffect transition="in" filter="fade">
                                      <p:cBhvr additive="repl">
                                        <p:cTn id="9" dur="500"/>
                                        <p:tgtEl>
                                          <p:spTgt spid="58372"/>
                                        </p:tgtEl>
                                      </p:cBhvr>
                                    </p:animEffect>
                                  </p:childTnLst>
                                </p:cTn>
                              </p:par>
                              <p:par>
                                <p:cTn id="10" presetID="10" presetClass="entr" fill="hold" nodeType="withEffect">
                                  <p:stCondLst>
                                    <p:cond delay="0"/>
                                  </p:stCondLst>
                                  <p:childTnLst>
                                    <p:set>
                                      <p:cBhvr additive="repl">
                                        <p:cTn id="11" dur="1" fill="hold">
                                          <p:stCondLst>
                                            <p:cond delay="0"/>
                                          </p:stCondLst>
                                        </p:cTn>
                                        <p:tgtEl>
                                          <p:spTgt spid="58373"/>
                                        </p:tgtEl>
                                        <p:attrNameLst>
                                          <p:attrName>style.visibility</p:attrName>
                                        </p:attrNameLst>
                                      </p:cBhvr>
                                      <p:to>
                                        <p:strVal val="visible"/>
                                      </p:to>
                                    </p:set>
                                    <p:animEffect transition="in" filter="fade">
                                      <p:cBhvr additive="repl">
                                        <p:cTn id="12" dur="500"/>
                                        <p:tgtEl>
                                          <p:spTgt spid="583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30"/>
                                        </p:tgtEl>
                                        <p:attrNameLst>
                                          <p:attrName>style.visibility</p:attrName>
                                        </p:attrNameLst>
                                      </p:cBhvr>
                                      <p:to>
                                        <p:strVal val="visible"/>
                                      </p:to>
                                    </p:set>
                                    <p:animEffect transition="in" filter="fade">
                                      <p:cBhvr additive="repl">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grpId="0" nodeType="clickEffect">
                                  <p:stCondLst>
                                    <p:cond delay="0"/>
                                  </p:stCondLst>
                                  <p:childTnLst>
                                    <p:set>
                                      <p:cBhvr additive="repl">
                                        <p:cTn id="26" dur="1" fill="hold">
                                          <p:stCondLst>
                                            <p:cond delay="0"/>
                                          </p:stCondLst>
                                        </p:cTn>
                                        <p:tgtEl>
                                          <p:spTgt spid="58369"/>
                                        </p:tgtEl>
                                        <p:attrNameLst>
                                          <p:attrName>style.visibility</p:attrName>
                                        </p:attrNameLst>
                                      </p:cBhvr>
                                      <p:to>
                                        <p:strVal val="visible"/>
                                      </p:to>
                                    </p:set>
                                  </p:childTnLst>
                                </p:cTn>
                              </p:par>
                              <p:par>
                                <p:cTn id="27" presetID="10" presetClass="entr" fill="hold" nodeType="withEffect">
                                  <p:stCondLst>
                                    <p:cond delay="0"/>
                                  </p:stCondLst>
                                  <p:childTnLst>
                                    <p:set>
                                      <p:cBhvr additive="repl">
                                        <p:cTn id="28" dur="1" fill="hold">
                                          <p:stCondLst>
                                            <p:cond delay="0"/>
                                          </p:stCondLst>
                                        </p:cTn>
                                        <p:tgtEl>
                                          <p:spTgt spid="58376"/>
                                        </p:tgtEl>
                                        <p:attrNameLst>
                                          <p:attrName>style.visibility</p:attrName>
                                        </p:attrNameLst>
                                      </p:cBhvr>
                                      <p:to>
                                        <p:strVal val="visible"/>
                                      </p:to>
                                    </p:set>
                                    <p:animEffect transition="in" filter="fade">
                                      <p:cBhvr additive="repl">
                                        <p:cTn id="29" dur="500"/>
                                        <p:tgtEl>
                                          <p:spTgt spid="58376"/>
                                        </p:tgtEl>
                                      </p:cBhvr>
                                    </p:animEffect>
                                  </p:childTnLst>
                                </p:cTn>
                              </p:par>
                              <p:par>
                                <p:cTn id="30" presetID="10" presetClass="entr" fill="hold" nodeType="withEffect">
                                  <p:stCondLst>
                                    <p:cond delay="0"/>
                                  </p:stCondLst>
                                  <p:childTnLst>
                                    <p:set>
                                      <p:cBhvr additive="repl">
                                        <p:cTn id="31" dur="1" fill="hold">
                                          <p:stCondLst>
                                            <p:cond delay="0"/>
                                          </p:stCondLst>
                                        </p:cTn>
                                        <p:tgtEl>
                                          <p:spTgt spid="58379"/>
                                        </p:tgtEl>
                                        <p:attrNameLst>
                                          <p:attrName>style.visibility</p:attrName>
                                        </p:attrNameLst>
                                      </p:cBhvr>
                                      <p:to>
                                        <p:strVal val="visible"/>
                                      </p:to>
                                    </p:set>
                                    <p:animEffect transition="in" filter="fade">
                                      <p:cBhvr additive="repl">
                                        <p:cTn id="32" dur="500"/>
                                        <p:tgtEl>
                                          <p:spTgt spid="5837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fill="hold" nodeType="clickEffect">
                                  <p:stCondLst>
                                    <p:cond delay="0"/>
                                  </p:stCondLst>
                                  <p:childTnLst>
                                    <p:set>
                                      <p:cBhvr additive="repl">
                                        <p:cTn id="45" dur="1" fill="hold">
                                          <p:stCondLst>
                                            <p:cond delay="0"/>
                                          </p:stCondLst>
                                        </p:cTn>
                                        <p:tgtEl>
                                          <p:spTgt spid="58380"/>
                                        </p:tgtEl>
                                        <p:attrNameLst>
                                          <p:attrName>style.visibility</p:attrName>
                                        </p:attrNameLst>
                                      </p:cBhvr>
                                      <p:to>
                                        <p:strVal val="visible"/>
                                      </p:to>
                                    </p:set>
                                    <p:animEffect transition="in" filter="fade">
                                      <p:cBhvr additive="repl">
                                        <p:cTn id="46" dur="500"/>
                                        <p:tgtEl>
                                          <p:spTgt spid="5838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fill="hold" grpId="0" nodeType="clickEffect">
                                  <p:stCondLst>
                                    <p:cond delay="0"/>
                                  </p:stCondLst>
                                  <p:childTnLst>
                                    <p:set>
                                      <p:cBhvr additive="repl">
                                        <p:cTn id="50" dur="1" fill="hold">
                                          <p:stCondLst>
                                            <p:cond delay="0"/>
                                          </p:stCondLst>
                                        </p:cTn>
                                        <p:tgtEl>
                                          <p:spTgt spid="58371"/>
                                        </p:tgtEl>
                                        <p:attrNameLst>
                                          <p:attrName>style.visibility</p:attrName>
                                        </p:attrNameLst>
                                      </p:cBhvr>
                                      <p:to>
                                        <p:strVal val="visible"/>
                                      </p:to>
                                    </p:set>
                                  </p:childTnLst>
                                </p:cTn>
                              </p:par>
                              <p:par>
                                <p:cTn id="51" presetID="1" presetClass="entr" fill="hold" nodeType="withEffect">
                                  <p:stCondLst>
                                    <p:cond delay="0"/>
                                  </p:stCondLst>
                                  <p:childTnLst>
                                    <p:set>
                                      <p:cBhvr additive="repl">
                                        <p:cTn id="52" dur="1" fill="hold">
                                          <p:stCondLst>
                                            <p:cond delay="0"/>
                                          </p:stCondLst>
                                        </p:cTn>
                                        <p:tgtEl>
                                          <p:spTgt spid="58384"/>
                                        </p:tgtEl>
                                        <p:attrNameLst>
                                          <p:attrName>style.visibility</p:attrName>
                                        </p:attrNameLst>
                                      </p:cBhvr>
                                      <p:to>
                                        <p:strVal val="visible"/>
                                      </p:to>
                                    </p:set>
                                  </p:childTnLst>
                                </p:cTn>
                              </p:par>
                              <p:par>
                                <p:cTn id="53" presetID="1" presetClass="entr" fill="hold" nodeType="withEffect">
                                  <p:stCondLst>
                                    <p:cond delay="0"/>
                                  </p:stCondLst>
                                  <p:childTnLst>
                                    <p:set>
                                      <p:cBhvr additive="repl">
                                        <p:cTn id="54" dur="1" fill="hold">
                                          <p:stCondLst>
                                            <p:cond delay="0"/>
                                          </p:stCondLst>
                                        </p:cTn>
                                        <p:tgtEl>
                                          <p:spTgt spid="5838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fill="hold" nodeType="clickEffect">
                                  <p:stCondLst>
                                    <p:cond delay="0"/>
                                  </p:stCondLst>
                                  <p:childTnLst>
                                    <p:set>
                                      <p:cBhvr additive="repl">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nodeType="clickEffect">
                                  <p:stCondLst>
                                    <p:cond delay="0"/>
                                  </p:stCondLst>
                                  <p:childTnLst>
                                    <p:animEffect transition="out" filter="fade">
                                      <p:cBhvr>
                                        <p:cTn id="62" dur="500"/>
                                        <p:tgtEl>
                                          <p:spTgt spid="32"/>
                                        </p:tgtEl>
                                      </p:cBhvr>
                                    </p:animEffect>
                                    <p:set>
                                      <p:cBhvr>
                                        <p:cTn id="63" dur="1" fill="hold">
                                          <p:stCondLst>
                                            <p:cond delay="499"/>
                                          </p:stCondLst>
                                        </p:cTn>
                                        <p:tgtEl>
                                          <p:spTgt spid="32"/>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additive="repl">
                                        <p:cTn id="67" dur="1" fill="hold">
                                          <p:stCondLst>
                                            <p:cond delay="0"/>
                                          </p:stCondLst>
                                        </p:cTn>
                                        <p:tgtEl>
                                          <p:spTgt spid="58393"/>
                                        </p:tgtEl>
                                        <p:attrNameLst>
                                          <p:attrName>style.visibility</p:attrName>
                                        </p:attrNameLst>
                                      </p:cBhvr>
                                      <p:to>
                                        <p:strVal val="visible"/>
                                      </p:to>
                                    </p:set>
                                    <p:animEffect transition="in" filter="fade">
                                      <p:cBhvr additive="repl">
                                        <p:cTn id="68" dur="500"/>
                                        <p:tgtEl>
                                          <p:spTgt spid="5839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additive="repl">
                                        <p:cTn id="72" dur="1" fill="hold">
                                          <p:stCondLst>
                                            <p:cond delay="0"/>
                                          </p:stCondLst>
                                        </p:cTn>
                                        <p:tgtEl>
                                          <p:spTgt spid="58396"/>
                                        </p:tgtEl>
                                        <p:attrNameLst>
                                          <p:attrName>style.visibility</p:attrName>
                                        </p:attrNameLst>
                                      </p:cBhvr>
                                      <p:to>
                                        <p:strVal val="visible"/>
                                      </p:to>
                                    </p:set>
                                    <p:animEffect transition="in" filter="fade">
                                      <p:cBhvr additive="repl">
                                        <p:cTn id="73" dur="500"/>
                                        <p:tgtEl>
                                          <p:spTgt spid="5839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fill="hold" nodeType="clickEffect">
                                  <p:stCondLst>
                                    <p:cond delay="0"/>
                                  </p:stCondLst>
                                  <p:childTnLst>
                                    <p:set>
                                      <p:cBhvr additive="repl">
                                        <p:cTn id="77" dur="1" fill="hold">
                                          <p:stCondLst>
                                            <p:cond delay="0"/>
                                          </p:stCondLst>
                                        </p:cTn>
                                        <p:tgtEl>
                                          <p:spTgt spid="58387"/>
                                        </p:tgtEl>
                                        <p:attrNameLst>
                                          <p:attrName>style.visibility</p:attrName>
                                        </p:attrNameLst>
                                      </p:cBhvr>
                                      <p:to>
                                        <p:strVal val="visible"/>
                                      </p:to>
                                    </p:set>
                                  </p:childTnLst>
                                </p:cTn>
                              </p:par>
                              <p:par>
                                <p:cTn id="78" presetID="1" presetClass="entr" fill="hold" nodeType="withEffect">
                                  <p:stCondLst>
                                    <p:cond delay="0"/>
                                  </p:stCondLst>
                                  <p:childTnLst>
                                    <p:set>
                                      <p:cBhvr additive="repl">
                                        <p:cTn id="79" dur="1" fill="hold">
                                          <p:stCondLst>
                                            <p:cond delay="0"/>
                                          </p:stCondLst>
                                        </p:cTn>
                                        <p:tgtEl>
                                          <p:spTgt spid="58388"/>
                                        </p:tgtEl>
                                        <p:attrNameLst>
                                          <p:attrName>style.visibility</p:attrName>
                                        </p:attrNameLst>
                                      </p:cBhvr>
                                      <p:to>
                                        <p:strVal val="visible"/>
                                      </p:to>
                                    </p:set>
                                  </p:childTnLst>
                                </p:cTn>
                              </p:par>
                              <p:par>
                                <p:cTn id="80" presetID="1" presetClass="entr" fill="hold" nodeType="withEffect">
                                  <p:stCondLst>
                                    <p:cond delay="0"/>
                                  </p:stCondLst>
                                  <p:childTnLst>
                                    <p:set>
                                      <p:cBhvr additive="repl">
                                        <p:cTn id="81" dur="1" fill="hold">
                                          <p:stCondLst>
                                            <p:cond delay="0"/>
                                          </p:stCondLst>
                                        </p:cTn>
                                        <p:tgtEl>
                                          <p:spTgt spid="58389"/>
                                        </p:tgtEl>
                                        <p:attrNameLst>
                                          <p:attrName>style.visibility</p:attrName>
                                        </p:attrNameLst>
                                      </p:cBhvr>
                                      <p:to>
                                        <p:strVal val="visible"/>
                                      </p:to>
                                    </p:set>
                                  </p:childTnLst>
                                </p:cTn>
                              </p:par>
                              <p:par>
                                <p:cTn id="82" presetID="1" presetClass="entr" fill="hold" nodeType="withEffect">
                                  <p:stCondLst>
                                    <p:cond delay="0"/>
                                  </p:stCondLst>
                                  <p:childTnLst>
                                    <p:set>
                                      <p:cBhvr additive="repl">
                                        <p:cTn id="83" dur="1" fill="hold">
                                          <p:stCondLst>
                                            <p:cond delay="0"/>
                                          </p:stCondLst>
                                        </p:cTn>
                                        <p:tgtEl>
                                          <p:spTgt spid="58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9" grpId="0" animBg="1"/>
      <p:bldP spid="58370" grpId="0" animBg="1"/>
      <p:bldP spid="5837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p:cNvSpPr/>
          <p:nvPr/>
        </p:nvSpPr>
        <p:spPr>
          <a:xfrm>
            <a:off x="2286902" y="1242695"/>
            <a:ext cx="2789421" cy="50209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p:cNvSpPr/>
          <p:nvPr/>
        </p:nvSpPr>
        <p:spPr>
          <a:xfrm>
            <a:off x="5250329" y="1242695"/>
            <a:ext cx="3550769" cy="10961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6" name="Imagen 5"/>
          <p:cNvPicPr>
            <a:picLocks noChangeAspect="1"/>
          </p:cNvPicPr>
          <p:nvPr/>
        </p:nvPicPr>
        <p:blipFill>
          <a:blip r:embed="rId2"/>
          <a:stretch>
            <a:fillRect/>
          </a:stretch>
        </p:blipFill>
        <p:spPr>
          <a:xfrm>
            <a:off x="7623175" y="1186021"/>
            <a:ext cx="1063625" cy="999808"/>
          </a:xfrm>
          <a:prstGeom prst="rect">
            <a:avLst/>
          </a:prstGeom>
        </p:spPr>
      </p:pic>
      <p:pic>
        <p:nvPicPr>
          <p:cNvPr id="7" name="Imagen 6"/>
          <p:cNvPicPr>
            <a:picLocks noChangeAspect="1"/>
          </p:cNvPicPr>
          <p:nvPr/>
        </p:nvPicPr>
        <p:blipFill>
          <a:blip r:embed="rId3"/>
          <a:stretch>
            <a:fillRect/>
          </a:stretch>
        </p:blipFill>
        <p:spPr>
          <a:xfrm>
            <a:off x="6300183" y="1383983"/>
            <a:ext cx="729780" cy="679450"/>
          </a:xfrm>
          <a:prstGeom prst="rect">
            <a:avLst/>
          </a:prstGeom>
        </p:spPr>
      </p:pic>
      <p:pic>
        <p:nvPicPr>
          <p:cNvPr id="4" name="Imagen 3"/>
          <p:cNvPicPr>
            <a:picLocks noChangeAspect="1"/>
          </p:cNvPicPr>
          <p:nvPr/>
        </p:nvPicPr>
        <p:blipFill>
          <a:blip r:embed="rId2"/>
          <a:stretch>
            <a:fillRect/>
          </a:stretch>
        </p:blipFill>
        <p:spPr>
          <a:xfrm>
            <a:off x="5373126" y="1186021"/>
            <a:ext cx="1063625" cy="999808"/>
          </a:xfrm>
          <a:prstGeom prst="rect">
            <a:avLst/>
          </a:prstGeom>
        </p:spPr>
      </p:pic>
      <p:pic>
        <p:nvPicPr>
          <p:cNvPr id="8" name="Imagen 7"/>
          <p:cNvPicPr>
            <a:picLocks noChangeAspect="1"/>
          </p:cNvPicPr>
          <p:nvPr/>
        </p:nvPicPr>
        <p:blipFill>
          <a:blip r:embed="rId4"/>
          <a:stretch>
            <a:fillRect/>
          </a:stretch>
        </p:blipFill>
        <p:spPr>
          <a:xfrm>
            <a:off x="4045091" y="1515306"/>
            <a:ext cx="874265" cy="1017587"/>
          </a:xfrm>
          <a:prstGeom prst="rect">
            <a:avLst/>
          </a:prstGeom>
        </p:spPr>
      </p:pic>
      <p:pic>
        <p:nvPicPr>
          <p:cNvPr id="9" name="Imagen 8"/>
          <p:cNvPicPr>
            <a:picLocks noChangeAspect="1"/>
          </p:cNvPicPr>
          <p:nvPr/>
        </p:nvPicPr>
        <p:blipFill>
          <a:blip r:embed="rId4"/>
          <a:stretch>
            <a:fillRect/>
          </a:stretch>
        </p:blipFill>
        <p:spPr>
          <a:xfrm>
            <a:off x="2450663" y="2453284"/>
            <a:ext cx="874265" cy="1017587"/>
          </a:xfrm>
          <a:prstGeom prst="rect">
            <a:avLst/>
          </a:prstGeom>
        </p:spPr>
      </p:pic>
      <p:pic>
        <p:nvPicPr>
          <p:cNvPr id="10" name="Imagen 9"/>
          <p:cNvPicPr>
            <a:picLocks noChangeAspect="1"/>
          </p:cNvPicPr>
          <p:nvPr/>
        </p:nvPicPr>
        <p:blipFill>
          <a:blip r:embed="rId4"/>
          <a:stretch>
            <a:fillRect/>
          </a:stretch>
        </p:blipFill>
        <p:spPr>
          <a:xfrm>
            <a:off x="4069325" y="4856168"/>
            <a:ext cx="874265" cy="1017587"/>
          </a:xfrm>
          <a:prstGeom prst="rect">
            <a:avLst/>
          </a:prstGeom>
        </p:spPr>
      </p:pic>
      <p:sp>
        <p:nvSpPr>
          <p:cNvPr id="11" name="Rectángulo 10"/>
          <p:cNvSpPr/>
          <p:nvPr/>
        </p:nvSpPr>
        <p:spPr>
          <a:xfrm>
            <a:off x="198657" y="1242695"/>
            <a:ext cx="1897154" cy="1755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2" name="Imagen 11"/>
          <p:cNvPicPr>
            <a:picLocks noChangeAspect="1"/>
          </p:cNvPicPr>
          <p:nvPr/>
        </p:nvPicPr>
        <p:blipFill>
          <a:blip r:embed="rId2"/>
          <a:stretch>
            <a:fillRect/>
          </a:stretch>
        </p:blipFill>
        <p:spPr>
          <a:xfrm>
            <a:off x="557524" y="1393983"/>
            <a:ext cx="1063625" cy="999808"/>
          </a:xfrm>
          <a:prstGeom prst="rect">
            <a:avLst/>
          </a:prstGeom>
        </p:spPr>
      </p:pic>
      <p:sp>
        <p:nvSpPr>
          <p:cNvPr id="14" name="Rectángulo 13"/>
          <p:cNvSpPr/>
          <p:nvPr/>
        </p:nvSpPr>
        <p:spPr>
          <a:xfrm>
            <a:off x="5250331" y="3245802"/>
            <a:ext cx="3550769" cy="30178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5" name="Imagen 14"/>
          <p:cNvPicPr>
            <a:picLocks noChangeAspect="1"/>
          </p:cNvPicPr>
          <p:nvPr/>
        </p:nvPicPr>
        <p:blipFill>
          <a:blip r:embed="rId2"/>
          <a:stretch>
            <a:fillRect/>
          </a:stretch>
        </p:blipFill>
        <p:spPr>
          <a:xfrm>
            <a:off x="6436753" y="3305492"/>
            <a:ext cx="860627" cy="808990"/>
          </a:xfrm>
          <a:prstGeom prst="rect">
            <a:avLst/>
          </a:prstGeom>
        </p:spPr>
      </p:pic>
      <p:pic>
        <p:nvPicPr>
          <p:cNvPr id="16" name="Imagen 15"/>
          <p:cNvPicPr>
            <a:picLocks noChangeAspect="1"/>
          </p:cNvPicPr>
          <p:nvPr/>
        </p:nvPicPr>
        <p:blipFill>
          <a:blip r:embed="rId2"/>
          <a:stretch>
            <a:fillRect/>
          </a:stretch>
        </p:blipFill>
        <p:spPr>
          <a:xfrm>
            <a:off x="6495982" y="4345780"/>
            <a:ext cx="834281" cy="784225"/>
          </a:xfrm>
          <a:prstGeom prst="rect">
            <a:avLst/>
          </a:prstGeom>
        </p:spPr>
      </p:pic>
      <p:pic>
        <p:nvPicPr>
          <p:cNvPr id="17" name="Imagen 16"/>
          <p:cNvPicPr>
            <a:picLocks noChangeAspect="1"/>
          </p:cNvPicPr>
          <p:nvPr/>
        </p:nvPicPr>
        <p:blipFill>
          <a:blip r:embed="rId2"/>
          <a:stretch>
            <a:fillRect/>
          </a:stretch>
        </p:blipFill>
        <p:spPr>
          <a:xfrm>
            <a:off x="6524433" y="5423534"/>
            <a:ext cx="799994" cy="751995"/>
          </a:xfrm>
          <a:prstGeom prst="rect">
            <a:avLst/>
          </a:prstGeom>
        </p:spPr>
      </p:pic>
      <p:sp>
        <p:nvSpPr>
          <p:cNvPr id="18" name="AutoShape 9"/>
          <p:cNvSpPr>
            <a:spLocks noChangeArrowheads="1"/>
          </p:cNvSpPr>
          <p:nvPr/>
        </p:nvSpPr>
        <p:spPr bwMode="auto">
          <a:xfrm>
            <a:off x="5250328" y="808038"/>
            <a:ext cx="3550769" cy="430800"/>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smtClean="0">
                <a:solidFill>
                  <a:srgbClr val="FFFFFF"/>
                </a:solidFill>
              </a:rPr>
              <a:t>BOX CONTROLADOR</a:t>
            </a:r>
            <a:endParaRPr lang="en-US" altLang="es-ES" sz="2100" b="1" dirty="0">
              <a:solidFill>
                <a:srgbClr val="FFFFFF"/>
              </a:solidFill>
            </a:endParaRPr>
          </a:p>
        </p:txBody>
      </p:sp>
      <p:sp>
        <p:nvSpPr>
          <p:cNvPr id="19" name="AutoShape 9"/>
          <p:cNvSpPr>
            <a:spLocks noChangeArrowheads="1"/>
          </p:cNvSpPr>
          <p:nvPr/>
        </p:nvSpPr>
        <p:spPr bwMode="auto">
          <a:xfrm>
            <a:off x="189120" y="785812"/>
            <a:ext cx="1906691" cy="430800"/>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smtClean="0">
                <a:solidFill>
                  <a:srgbClr val="FFFFFF"/>
                </a:solidFill>
              </a:rPr>
              <a:t>BOX PC</a:t>
            </a:r>
            <a:endParaRPr lang="en-US" altLang="es-ES" sz="2100" b="1" dirty="0">
              <a:solidFill>
                <a:srgbClr val="FFFFFF"/>
              </a:solidFill>
            </a:endParaRPr>
          </a:p>
        </p:txBody>
      </p:sp>
      <p:sp>
        <p:nvSpPr>
          <p:cNvPr id="20" name="AutoShape 9"/>
          <p:cNvSpPr>
            <a:spLocks noChangeArrowheads="1"/>
          </p:cNvSpPr>
          <p:nvPr/>
        </p:nvSpPr>
        <p:spPr bwMode="auto">
          <a:xfrm>
            <a:off x="5250330" y="2800873"/>
            <a:ext cx="3550769" cy="430800"/>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smtClean="0">
                <a:solidFill>
                  <a:srgbClr val="FFFFFF"/>
                </a:solidFill>
              </a:rPr>
              <a:t>DIREX/DIREVAL</a:t>
            </a:r>
            <a:endParaRPr lang="en-US" altLang="es-ES" sz="2100" b="1" dirty="0">
              <a:solidFill>
                <a:srgbClr val="FFFFFF"/>
              </a:solidFill>
            </a:endParaRPr>
          </a:p>
        </p:txBody>
      </p:sp>
      <p:sp>
        <p:nvSpPr>
          <p:cNvPr id="21" name="Rectángulo 20"/>
          <p:cNvSpPr/>
          <p:nvPr/>
        </p:nvSpPr>
        <p:spPr>
          <a:xfrm>
            <a:off x="192640" y="4371863"/>
            <a:ext cx="1897154" cy="1755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AutoShape 9"/>
          <p:cNvSpPr>
            <a:spLocks noChangeArrowheads="1"/>
          </p:cNvSpPr>
          <p:nvPr/>
        </p:nvSpPr>
        <p:spPr bwMode="auto">
          <a:xfrm>
            <a:off x="183103" y="3914980"/>
            <a:ext cx="1906691" cy="430800"/>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smtClean="0">
                <a:solidFill>
                  <a:srgbClr val="FFFFFF"/>
                </a:solidFill>
              </a:rPr>
              <a:t>DIRTEC</a:t>
            </a:r>
            <a:endParaRPr lang="en-US" altLang="es-ES" sz="2100" b="1" dirty="0">
              <a:solidFill>
                <a:srgbClr val="FFFFFF"/>
              </a:solidFill>
            </a:endParaRPr>
          </a:p>
        </p:txBody>
      </p:sp>
      <p:pic>
        <p:nvPicPr>
          <p:cNvPr id="13" name="Imagen 12"/>
          <p:cNvPicPr>
            <a:picLocks noChangeAspect="1"/>
          </p:cNvPicPr>
          <p:nvPr/>
        </p:nvPicPr>
        <p:blipFill>
          <a:blip r:embed="rId2"/>
          <a:stretch>
            <a:fillRect/>
          </a:stretch>
        </p:blipFill>
        <p:spPr>
          <a:xfrm>
            <a:off x="592760" y="4568097"/>
            <a:ext cx="1063625" cy="999808"/>
          </a:xfrm>
          <a:prstGeom prst="rect">
            <a:avLst/>
          </a:prstGeom>
        </p:spPr>
      </p:pic>
      <p:sp>
        <p:nvSpPr>
          <p:cNvPr id="24" name="AutoShape 9"/>
          <p:cNvSpPr>
            <a:spLocks noChangeArrowheads="1"/>
          </p:cNvSpPr>
          <p:nvPr/>
        </p:nvSpPr>
        <p:spPr bwMode="auto">
          <a:xfrm>
            <a:off x="2719725" y="785812"/>
            <a:ext cx="1906691" cy="430800"/>
          </a:xfrm>
          <a:prstGeom prst="roundRect">
            <a:avLst>
              <a:gd name="adj" fmla="val 16667"/>
            </a:avLst>
          </a:prstGeom>
          <a:solidFill>
            <a:srgbClr val="5B9BD5"/>
          </a:solidFill>
          <a:ln w="12600" cap="sq">
            <a:solidFill>
              <a:srgbClr val="41719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7491" tIns="35095" rIns="67491" bIns="35095" anchor="ct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2100" b="1" dirty="0" smtClean="0">
                <a:solidFill>
                  <a:srgbClr val="FFFFFF"/>
                </a:solidFill>
              </a:rPr>
              <a:t>CPD</a:t>
            </a:r>
            <a:endParaRPr lang="en-US" altLang="es-ES" sz="2100" b="1" dirty="0">
              <a:solidFill>
                <a:srgbClr val="FFFFFF"/>
              </a:solidFill>
            </a:endParaRPr>
          </a:p>
        </p:txBody>
      </p:sp>
      <p:sp>
        <p:nvSpPr>
          <p:cNvPr id="29" name="Rectangle 19"/>
          <p:cNvSpPr>
            <a:spLocks noChangeArrowheads="1"/>
          </p:cNvSpPr>
          <p:nvPr/>
        </p:nvSpPr>
        <p:spPr bwMode="auto">
          <a:xfrm>
            <a:off x="4125270" y="1367367"/>
            <a:ext cx="817604" cy="247121"/>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rgbClr val="0070C0"/>
                </a:solidFill>
              </a:rPr>
              <a:t>SWORD</a:t>
            </a:r>
            <a:endParaRPr lang="es-ES" altLang="es-ES" sz="1400" b="1" dirty="0">
              <a:solidFill>
                <a:srgbClr val="0070C0"/>
              </a:solidFill>
            </a:endParaRPr>
          </a:p>
        </p:txBody>
      </p:sp>
      <p:sp>
        <p:nvSpPr>
          <p:cNvPr id="32" name="Rectangle 19"/>
          <p:cNvSpPr>
            <a:spLocks noChangeArrowheads="1"/>
          </p:cNvSpPr>
          <p:nvPr/>
        </p:nvSpPr>
        <p:spPr bwMode="auto">
          <a:xfrm>
            <a:off x="606683" y="4918766"/>
            <a:ext cx="629134" cy="298470"/>
          </a:xfrm>
          <a:prstGeom prst="rect">
            <a:avLst/>
          </a:prstGeom>
          <a:noFill/>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100" b="1" dirty="0" smtClean="0">
                <a:solidFill>
                  <a:srgbClr val="0070C0"/>
                </a:solidFill>
              </a:rPr>
              <a:t>SWORD</a:t>
            </a:r>
            <a:endParaRPr lang="es-ES" altLang="es-ES" sz="1100" b="1" dirty="0">
              <a:solidFill>
                <a:srgbClr val="0070C0"/>
              </a:solidFill>
            </a:endParaRPr>
          </a:p>
        </p:txBody>
      </p:sp>
      <p:sp>
        <p:nvSpPr>
          <p:cNvPr id="33" name="Rectangle 19"/>
          <p:cNvSpPr>
            <a:spLocks noChangeArrowheads="1"/>
          </p:cNvSpPr>
          <p:nvPr/>
        </p:nvSpPr>
        <p:spPr bwMode="auto">
          <a:xfrm>
            <a:off x="5689690" y="4557343"/>
            <a:ext cx="817604" cy="388059"/>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rgbClr val="0070C0"/>
                </a:solidFill>
              </a:rPr>
              <a:t>SWORD</a:t>
            </a:r>
            <a:endParaRPr lang="es-ES" altLang="es-ES" sz="1400" b="1" dirty="0">
              <a:solidFill>
                <a:srgbClr val="0070C0"/>
              </a:solidFill>
            </a:endParaRPr>
          </a:p>
        </p:txBody>
      </p:sp>
      <p:sp>
        <p:nvSpPr>
          <p:cNvPr id="34" name="Rectangle 19"/>
          <p:cNvSpPr>
            <a:spLocks noChangeArrowheads="1"/>
          </p:cNvSpPr>
          <p:nvPr/>
        </p:nvSpPr>
        <p:spPr bwMode="auto">
          <a:xfrm>
            <a:off x="7548218" y="1511543"/>
            <a:ext cx="817604" cy="388059"/>
          </a:xfrm>
          <a:prstGeom prst="rect">
            <a:avLst/>
          </a:prstGeom>
          <a:noFill/>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rgbClr val="00B050"/>
                </a:solidFill>
              </a:rPr>
              <a:t>BMS</a:t>
            </a:r>
            <a:endParaRPr lang="es-ES" altLang="es-ES" sz="1400" b="1" dirty="0">
              <a:solidFill>
                <a:srgbClr val="00B050"/>
              </a:solidFill>
            </a:endParaRPr>
          </a:p>
        </p:txBody>
      </p:sp>
      <p:sp>
        <p:nvSpPr>
          <p:cNvPr id="35" name="Rectangle 19"/>
          <p:cNvSpPr>
            <a:spLocks noChangeArrowheads="1"/>
          </p:cNvSpPr>
          <p:nvPr/>
        </p:nvSpPr>
        <p:spPr bwMode="auto">
          <a:xfrm>
            <a:off x="5665621" y="5482136"/>
            <a:ext cx="817604" cy="388059"/>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rgbClr val="00B050"/>
                </a:solidFill>
              </a:rPr>
              <a:t>BMS</a:t>
            </a:r>
            <a:endParaRPr lang="es-ES" altLang="es-ES" sz="1400" b="1" dirty="0">
              <a:solidFill>
                <a:srgbClr val="00B050"/>
              </a:solidFill>
            </a:endParaRPr>
          </a:p>
        </p:txBody>
      </p:sp>
      <p:sp>
        <p:nvSpPr>
          <p:cNvPr id="36" name="Rectangle 19"/>
          <p:cNvSpPr>
            <a:spLocks noChangeArrowheads="1"/>
          </p:cNvSpPr>
          <p:nvPr/>
        </p:nvSpPr>
        <p:spPr bwMode="auto">
          <a:xfrm>
            <a:off x="5689690" y="3624695"/>
            <a:ext cx="817604" cy="388059"/>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chemeClr val="accent6"/>
                </a:solidFill>
              </a:rPr>
              <a:t>SIMACET</a:t>
            </a:r>
            <a:endParaRPr lang="es-ES" altLang="es-ES" sz="1400" b="1" dirty="0">
              <a:solidFill>
                <a:schemeClr val="accent6"/>
              </a:solidFill>
            </a:endParaRPr>
          </a:p>
        </p:txBody>
      </p:sp>
      <p:sp>
        <p:nvSpPr>
          <p:cNvPr id="37" name="Rectángulo 36"/>
          <p:cNvSpPr/>
          <p:nvPr/>
        </p:nvSpPr>
        <p:spPr>
          <a:xfrm>
            <a:off x="8550275" y="3315992"/>
            <a:ext cx="136525" cy="93372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 name="Rectángulo 37"/>
          <p:cNvSpPr/>
          <p:nvPr/>
        </p:nvSpPr>
        <p:spPr>
          <a:xfrm>
            <a:off x="8550275" y="4319141"/>
            <a:ext cx="136525" cy="933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 name="Rectángulo 38"/>
          <p:cNvSpPr/>
          <p:nvPr/>
        </p:nvSpPr>
        <p:spPr>
          <a:xfrm>
            <a:off x="8551863" y="5322290"/>
            <a:ext cx="136525" cy="93372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0" name="Triángulo isósceles 39"/>
          <p:cNvSpPr/>
          <p:nvPr/>
        </p:nvSpPr>
        <p:spPr>
          <a:xfrm rot="16200000">
            <a:off x="7464224" y="3218779"/>
            <a:ext cx="919210" cy="114265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Triángulo isósceles 40"/>
          <p:cNvSpPr/>
          <p:nvPr/>
        </p:nvSpPr>
        <p:spPr>
          <a:xfrm rot="16200000">
            <a:off x="7464225" y="4207837"/>
            <a:ext cx="919210" cy="114265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Triángulo isósceles 41"/>
          <p:cNvSpPr/>
          <p:nvPr/>
        </p:nvSpPr>
        <p:spPr>
          <a:xfrm rot="16200000">
            <a:off x="7453760" y="5213948"/>
            <a:ext cx="919210" cy="1142655"/>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3" name="Rectangle 19"/>
          <p:cNvSpPr>
            <a:spLocks noChangeArrowheads="1"/>
          </p:cNvSpPr>
          <p:nvPr/>
        </p:nvSpPr>
        <p:spPr bwMode="auto">
          <a:xfrm>
            <a:off x="537830" y="1288599"/>
            <a:ext cx="1262711" cy="303523"/>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chemeClr val="accent6"/>
                </a:solidFill>
              </a:rPr>
              <a:t>SIMACET/</a:t>
            </a:r>
            <a:r>
              <a:rPr lang="es-ES" altLang="es-ES" sz="1400" b="1" dirty="0" smtClean="0">
                <a:solidFill>
                  <a:srgbClr val="00B050"/>
                </a:solidFill>
              </a:rPr>
              <a:t>BMS</a:t>
            </a:r>
            <a:endParaRPr lang="es-ES" altLang="es-ES" sz="1400" b="1" dirty="0">
              <a:solidFill>
                <a:srgbClr val="00B050"/>
              </a:solidFill>
            </a:endParaRPr>
          </a:p>
        </p:txBody>
      </p:sp>
      <p:pic>
        <p:nvPicPr>
          <p:cNvPr id="44" name="Imagen 43"/>
          <p:cNvPicPr>
            <a:picLocks noChangeAspect="1"/>
          </p:cNvPicPr>
          <p:nvPr/>
        </p:nvPicPr>
        <p:blipFill>
          <a:blip r:embed="rId4"/>
          <a:stretch>
            <a:fillRect/>
          </a:stretch>
        </p:blipFill>
        <p:spPr>
          <a:xfrm>
            <a:off x="2491626" y="4359181"/>
            <a:ext cx="874265" cy="1017587"/>
          </a:xfrm>
          <a:prstGeom prst="rect">
            <a:avLst/>
          </a:prstGeom>
        </p:spPr>
      </p:pic>
      <p:sp>
        <p:nvSpPr>
          <p:cNvPr id="47" name="Rectangle 19"/>
          <p:cNvSpPr>
            <a:spLocks noChangeArrowheads="1"/>
          </p:cNvSpPr>
          <p:nvPr/>
        </p:nvSpPr>
        <p:spPr bwMode="auto">
          <a:xfrm>
            <a:off x="2617729" y="3430074"/>
            <a:ext cx="817604" cy="388059"/>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chemeClr val="accent6"/>
                </a:solidFill>
              </a:rPr>
              <a:t>SIMACET</a:t>
            </a:r>
            <a:endParaRPr lang="es-ES" altLang="es-ES" sz="1400" b="1" dirty="0">
              <a:solidFill>
                <a:schemeClr val="accent6"/>
              </a:solidFill>
            </a:endParaRPr>
          </a:p>
        </p:txBody>
      </p:sp>
      <p:sp>
        <p:nvSpPr>
          <p:cNvPr id="48" name="Rectangle 19"/>
          <p:cNvSpPr>
            <a:spLocks noChangeArrowheads="1"/>
          </p:cNvSpPr>
          <p:nvPr/>
        </p:nvSpPr>
        <p:spPr bwMode="auto">
          <a:xfrm>
            <a:off x="3895317" y="5858631"/>
            <a:ext cx="991612" cy="388059"/>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rgbClr val="00B050"/>
                </a:solidFill>
              </a:rPr>
              <a:t>BMS PASARELA</a:t>
            </a:r>
            <a:endParaRPr lang="es-ES" altLang="es-ES" sz="1400" b="1" dirty="0">
              <a:solidFill>
                <a:srgbClr val="00B050"/>
              </a:solidFill>
            </a:endParaRPr>
          </a:p>
        </p:txBody>
      </p:sp>
      <p:sp>
        <p:nvSpPr>
          <p:cNvPr id="49" name="Rectangle 19"/>
          <p:cNvSpPr>
            <a:spLocks noChangeArrowheads="1"/>
          </p:cNvSpPr>
          <p:nvPr/>
        </p:nvSpPr>
        <p:spPr bwMode="auto">
          <a:xfrm>
            <a:off x="2520598" y="4088657"/>
            <a:ext cx="817604" cy="388059"/>
          </a:xfrm>
          <a:prstGeom prst="rect">
            <a:avLst/>
          </a:prstGeom>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400" b="1" dirty="0" smtClean="0">
                <a:solidFill>
                  <a:srgbClr val="00B050"/>
                </a:solidFill>
              </a:rPr>
              <a:t>COE</a:t>
            </a:r>
            <a:endParaRPr lang="es-ES" altLang="es-ES" sz="1400" b="1" dirty="0">
              <a:solidFill>
                <a:srgbClr val="00B050"/>
              </a:solidFill>
            </a:endParaRPr>
          </a:p>
        </p:txBody>
      </p:sp>
      <p:sp>
        <p:nvSpPr>
          <p:cNvPr id="57" name="Rectangle 19"/>
          <p:cNvSpPr>
            <a:spLocks noChangeArrowheads="1"/>
          </p:cNvSpPr>
          <p:nvPr/>
        </p:nvSpPr>
        <p:spPr bwMode="auto">
          <a:xfrm>
            <a:off x="5406402" y="1536690"/>
            <a:ext cx="629134" cy="298470"/>
          </a:xfrm>
          <a:prstGeom prst="rect">
            <a:avLst/>
          </a:prstGeom>
          <a:noFill/>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100" b="1" dirty="0" smtClean="0">
                <a:solidFill>
                  <a:srgbClr val="0070C0"/>
                </a:solidFill>
              </a:rPr>
              <a:t>SWORD</a:t>
            </a:r>
            <a:endParaRPr lang="es-ES" altLang="es-ES" sz="1100" b="1" dirty="0">
              <a:solidFill>
                <a:srgbClr val="0070C0"/>
              </a:solidFill>
            </a:endParaRPr>
          </a:p>
        </p:txBody>
      </p:sp>
      <p:sp>
        <p:nvSpPr>
          <p:cNvPr id="58" name="Rectangle 19"/>
          <p:cNvSpPr>
            <a:spLocks noChangeArrowheads="1"/>
          </p:cNvSpPr>
          <p:nvPr/>
        </p:nvSpPr>
        <p:spPr bwMode="auto">
          <a:xfrm>
            <a:off x="6396578" y="1515306"/>
            <a:ext cx="629134" cy="298470"/>
          </a:xfrm>
          <a:prstGeom prst="rect">
            <a:avLst/>
          </a:prstGeom>
          <a:noFill/>
          <a:ln>
            <a:noFill/>
            <a:headEnd/>
            <a:tailEnd/>
          </a:ln>
          <a:extLst/>
        </p:spPr>
        <p:style>
          <a:lnRef idx="2">
            <a:schemeClr val="accent1"/>
          </a:lnRef>
          <a:fillRef idx="1">
            <a:schemeClr val="lt1"/>
          </a:fillRef>
          <a:effectRef idx="0">
            <a:schemeClr val="accent1"/>
          </a:effectRef>
          <a:fontRef idx="minor">
            <a:schemeClr val="dk1"/>
          </a:fontRef>
        </p:style>
        <p:txBody>
          <a:bodyPr lIns="67491" tIns="35095" rIns="67491" bIns="35095" anchor="ctr"/>
          <a:lstStyle>
            <a:lvl1pPr>
              <a:lnSpc>
                <a:spcPct val="90000"/>
              </a:lnSpc>
              <a:spcBef>
                <a:spcPts val="1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Calibri" panose="020F0502020204030204" pitchFamily="34" charset="0"/>
                <a:ea typeface="Microsoft YaHei" panose="020B0503020204020204" pitchFamily="34" charset="-122"/>
              </a:defRPr>
            </a:lvl1pPr>
            <a:lvl2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Calibri" panose="020F0502020204030204" pitchFamily="34" charset="0"/>
                <a:ea typeface="Microsoft YaHei" panose="020B0503020204020204" pitchFamily="34" charset="-122"/>
              </a:defRPr>
            </a:lvl2pPr>
            <a:lvl3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3pPr>
            <a:lvl4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4pPr>
            <a:lvl5pPr>
              <a:lnSpc>
                <a:spcPct val="90000"/>
              </a:lnSpc>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100" b="1" dirty="0" smtClean="0">
                <a:solidFill>
                  <a:srgbClr val="0070C0"/>
                </a:solidFill>
              </a:rPr>
              <a:t>SWORD</a:t>
            </a:r>
            <a:endParaRPr lang="es-ES" altLang="es-ES" sz="1100" b="1" dirty="0">
              <a:solidFill>
                <a:srgbClr val="0070C0"/>
              </a:solidFill>
            </a:endParaRPr>
          </a:p>
        </p:txBody>
      </p:sp>
      <p:grpSp>
        <p:nvGrpSpPr>
          <p:cNvPr id="97" name="Grupo 96"/>
          <p:cNvGrpSpPr/>
          <p:nvPr/>
        </p:nvGrpSpPr>
        <p:grpSpPr>
          <a:xfrm>
            <a:off x="1580713" y="2055499"/>
            <a:ext cx="4645342" cy="3209906"/>
            <a:chOff x="1580713" y="2055499"/>
            <a:chExt cx="4645342" cy="3209906"/>
          </a:xfrm>
        </p:grpSpPr>
        <p:cxnSp>
          <p:nvCxnSpPr>
            <p:cNvPr id="71" name="Conector recto 70"/>
            <p:cNvCxnSpPr/>
            <p:nvPr/>
          </p:nvCxnSpPr>
          <p:spPr>
            <a:xfrm>
              <a:off x="6226055" y="2055499"/>
              <a:ext cx="0" cy="39778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Conector recto 73"/>
            <p:cNvCxnSpPr/>
            <p:nvPr/>
          </p:nvCxnSpPr>
          <p:spPr>
            <a:xfrm>
              <a:off x="4562475" y="2415537"/>
              <a:ext cx="1648324" cy="396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2" name="Flecha derecha 81"/>
            <p:cNvSpPr/>
            <p:nvPr/>
          </p:nvSpPr>
          <p:spPr>
            <a:xfrm rot="10800000">
              <a:off x="4534072" y="2360096"/>
              <a:ext cx="131378" cy="102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83" name="Conector recto 82"/>
            <p:cNvCxnSpPr/>
            <p:nvPr/>
          </p:nvCxnSpPr>
          <p:spPr>
            <a:xfrm flipH="1">
              <a:off x="4463546" y="2360096"/>
              <a:ext cx="17484" cy="23777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5" name="Conector recto 84"/>
            <p:cNvCxnSpPr/>
            <p:nvPr/>
          </p:nvCxnSpPr>
          <p:spPr>
            <a:xfrm>
              <a:off x="4423439" y="4751374"/>
              <a:ext cx="1244945" cy="64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8" name="Flecha derecha 87"/>
            <p:cNvSpPr/>
            <p:nvPr/>
          </p:nvSpPr>
          <p:spPr>
            <a:xfrm>
              <a:off x="5659845" y="4700154"/>
              <a:ext cx="131378" cy="102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89" name="Conector recto 88"/>
            <p:cNvCxnSpPr/>
            <p:nvPr/>
          </p:nvCxnSpPr>
          <p:spPr>
            <a:xfrm flipV="1">
              <a:off x="2172602" y="4037794"/>
              <a:ext cx="2290944" cy="67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1" name="Conector recto 90"/>
            <p:cNvCxnSpPr/>
            <p:nvPr/>
          </p:nvCxnSpPr>
          <p:spPr>
            <a:xfrm flipH="1">
              <a:off x="2204094" y="4015961"/>
              <a:ext cx="4482" cy="123378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3" name="Conector recto 92"/>
            <p:cNvCxnSpPr/>
            <p:nvPr/>
          </p:nvCxnSpPr>
          <p:spPr>
            <a:xfrm flipV="1">
              <a:off x="1698793" y="5214186"/>
              <a:ext cx="524830" cy="30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6" name="Flecha derecha 95"/>
            <p:cNvSpPr/>
            <p:nvPr/>
          </p:nvSpPr>
          <p:spPr>
            <a:xfrm rot="10800000">
              <a:off x="1580713" y="5162966"/>
              <a:ext cx="131378" cy="102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74" name="Grupo 173"/>
          <p:cNvGrpSpPr/>
          <p:nvPr/>
        </p:nvGrpSpPr>
        <p:grpSpPr>
          <a:xfrm>
            <a:off x="2907789" y="2024099"/>
            <a:ext cx="1235459" cy="566473"/>
            <a:chOff x="2907789" y="2024099"/>
            <a:chExt cx="1235459" cy="566473"/>
          </a:xfrm>
          <a:solidFill>
            <a:srgbClr val="FF0000"/>
          </a:solidFill>
        </p:grpSpPr>
        <p:cxnSp>
          <p:nvCxnSpPr>
            <p:cNvPr id="100" name="Conector recto 99"/>
            <p:cNvCxnSpPr/>
            <p:nvPr/>
          </p:nvCxnSpPr>
          <p:spPr>
            <a:xfrm>
              <a:off x="2928758" y="2063433"/>
              <a:ext cx="1214490" cy="12505"/>
            </a:xfrm>
            <a:prstGeom prst="line">
              <a:avLst/>
            </a:prstGeom>
            <a:grpFill/>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Conector recto 102"/>
            <p:cNvCxnSpPr/>
            <p:nvPr/>
          </p:nvCxnSpPr>
          <p:spPr>
            <a:xfrm>
              <a:off x="2956772" y="2024099"/>
              <a:ext cx="7651" cy="545094"/>
            </a:xfrm>
            <a:prstGeom prst="line">
              <a:avLst/>
            </a:prstGeom>
            <a:grpFill/>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0" name="Flecha derecha 109"/>
            <p:cNvSpPr/>
            <p:nvPr/>
          </p:nvSpPr>
          <p:spPr>
            <a:xfrm rot="5400000">
              <a:off x="2893320" y="2473663"/>
              <a:ext cx="131378" cy="102439"/>
            </a:xfrm>
            <a:prstGeom prst="right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77" name="Grupo 176"/>
          <p:cNvGrpSpPr/>
          <p:nvPr/>
        </p:nvGrpSpPr>
        <p:grpSpPr>
          <a:xfrm>
            <a:off x="1468774" y="2004280"/>
            <a:ext cx="4276727" cy="1845444"/>
            <a:chOff x="1468774" y="2004280"/>
            <a:chExt cx="4276727" cy="1845444"/>
          </a:xfrm>
        </p:grpSpPr>
        <p:cxnSp>
          <p:nvCxnSpPr>
            <p:cNvPr id="109" name="Conector recto 108"/>
            <p:cNvCxnSpPr/>
            <p:nvPr/>
          </p:nvCxnSpPr>
          <p:spPr>
            <a:xfrm flipH="1">
              <a:off x="1878849" y="2075938"/>
              <a:ext cx="2505" cy="114581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1" name="Conector recto 110"/>
            <p:cNvCxnSpPr/>
            <p:nvPr/>
          </p:nvCxnSpPr>
          <p:spPr>
            <a:xfrm>
              <a:off x="1843088" y="3186113"/>
              <a:ext cx="705059" cy="79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 name="Conector recto 114"/>
            <p:cNvCxnSpPr/>
            <p:nvPr/>
          </p:nvCxnSpPr>
          <p:spPr>
            <a:xfrm flipV="1">
              <a:off x="1542680" y="2055500"/>
              <a:ext cx="375272" cy="172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17" name="Flecha derecha 116"/>
            <p:cNvSpPr/>
            <p:nvPr/>
          </p:nvSpPr>
          <p:spPr>
            <a:xfrm rot="10800000">
              <a:off x="1468774" y="2004280"/>
              <a:ext cx="131378" cy="10243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18" name="Conector recto 117"/>
            <p:cNvCxnSpPr/>
            <p:nvPr/>
          </p:nvCxnSpPr>
          <p:spPr>
            <a:xfrm flipV="1">
              <a:off x="3243783" y="3196062"/>
              <a:ext cx="1699091" cy="370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0" name="Conector recto 119"/>
            <p:cNvCxnSpPr/>
            <p:nvPr/>
          </p:nvCxnSpPr>
          <p:spPr>
            <a:xfrm>
              <a:off x="4917647" y="3166099"/>
              <a:ext cx="1709" cy="66533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2" name="Conector recto 121"/>
            <p:cNvCxnSpPr/>
            <p:nvPr/>
          </p:nvCxnSpPr>
          <p:spPr>
            <a:xfrm>
              <a:off x="4886929" y="3798596"/>
              <a:ext cx="724199" cy="443"/>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25" name="Flecha derecha 124"/>
            <p:cNvSpPr/>
            <p:nvPr/>
          </p:nvSpPr>
          <p:spPr>
            <a:xfrm>
              <a:off x="5614123" y="3747285"/>
              <a:ext cx="131378" cy="102439"/>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86" name="Text Box 32"/>
          <p:cNvSpPr txBox="1">
            <a:spLocks noChangeArrowheads="1"/>
          </p:cNvSpPr>
          <p:nvPr/>
        </p:nvSpPr>
        <p:spPr bwMode="auto">
          <a:xfrm>
            <a:off x="2928758" y="1671561"/>
            <a:ext cx="981243" cy="301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491" tIns="35095" rIns="67491" bIns="35095">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49263" fontAlgn="base">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a:lnSpc>
                <a:spcPct val="100000"/>
              </a:lnSpc>
              <a:spcBef>
                <a:spcPct val="0"/>
              </a:spcBef>
              <a:buFontTx/>
              <a:buNone/>
            </a:pPr>
            <a:r>
              <a:rPr lang="en-US" altLang="es-ES" sz="1500" b="1" dirty="0" smtClean="0">
                <a:solidFill>
                  <a:srgbClr val="000000"/>
                </a:solidFill>
              </a:rPr>
              <a:t>PRISMA</a:t>
            </a:r>
            <a:endParaRPr lang="en-US" altLang="es-ES" sz="1500" b="1" dirty="0">
              <a:solidFill>
                <a:srgbClr val="000000"/>
              </a:solidFill>
            </a:endParaRPr>
          </a:p>
        </p:txBody>
      </p:sp>
      <p:grpSp>
        <p:nvGrpSpPr>
          <p:cNvPr id="2" name="Grupo 1"/>
          <p:cNvGrpSpPr/>
          <p:nvPr/>
        </p:nvGrpSpPr>
        <p:grpSpPr>
          <a:xfrm>
            <a:off x="2592751" y="3274104"/>
            <a:ext cx="104052" cy="1402368"/>
            <a:chOff x="2592751" y="3274104"/>
            <a:chExt cx="104052" cy="1402368"/>
          </a:xfrm>
        </p:grpSpPr>
        <p:grpSp>
          <p:nvGrpSpPr>
            <p:cNvPr id="178" name="Grupo 177"/>
            <p:cNvGrpSpPr/>
            <p:nvPr/>
          </p:nvGrpSpPr>
          <p:grpSpPr>
            <a:xfrm>
              <a:off x="2592751" y="3330500"/>
              <a:ext cx="101125" cy="1345972"/>
              <a:chOff x="2730076" y="3310354"/>
              <a:chExt cx="81731" cy="1363456"/>
            </a:xfrm>
            <a:solidFill>
              <a:srgbClr val="FF0000"/>
            </a:solidFill>
          </p:grpSpPr>
          <p:cxnSp>
            <p:nvCxnSpPr>
              <p:cNvPr id="127" name="Conector recto 126"/>
              <p:cNvCxnSpPr/>
              <p:nvPr/>
            </p:nvCxnSpPr>
            <p:spPr>
              <a:xfrm flipH="1">
                <a:off x="2772977" y="3310354"/>
                <a:ext cx="3059" cy="1268112"/>
              </a:xfrm>
              <a:prstGeom prst="line">
                <a:avLst/>
              </a:prstGeom>
              <a:grpFill/>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Flecha derecha 130"/>
              <p:cNvSpPr/>
              <p:nvPr/>
            </p:nvSpPr>
            <p:spPr>
              <a:xfrm rot="5400000">
                <a:off x="2688610" y="4550612"/>
                <a:ext cx="164664" cy="81731"/>
              </a:xfrm>
              <a:prstGeom prst="right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87" name="Flecha derecha 86"/>
            <p:cNvSpPr/>
            <p:nvPr/>
          </p:nvSpPr>
          <p:spPr>
            <a:xfrm rot="16200000">
              <a:off x="2564965" y="3304817"/>
              <a:ext cx="162552" cy="1011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3" name="Grupo 2"/>
          <p:cNvGrpSpPr/>
          <p:nvPr/>
        </p:nvGrpSpPr>
        <p:grpSpPr>
          <a:xfrm>
            <a:off x="1474256" y="2022199"/>
            <a:ext cx="6552503" cy="3700984"/>
            <a:chOff x="1474256" y="2022199"/>
            <a:chExt cx="6552503" cy="3700984"/>
          </a:xfrm>
        </p:grpSpPr>
        <p:grpSp>
          <p:nvGrpSpPr>
            <p:cNvPr id="175" name="Grupo 174"/>
            <p:cNvGrpSpPr/>
            <p:nvPr/>
          </p:nvGrpSpPr>
          <p:grpSpPr>
            <a:xfrm>
              <a:off x="1474256" y="2022199"/>
              <a:ext cx="6552503" cy="3700984"/>
              <a:chOff x="1474256" y="2022199"/>
              <a:chExt cx="6552503" cy="3700984"/>
            </a:xfrm>
          </p:grpSpPr>
          <p:cxnSp>
            <p:nvCxnSpPr>
              <p:cNvPr id="136" name="Conector recto 135"/>
              <p:cNvCxnSpPr/>
              <p:nvPr/>
            </p:nvCxnSpPr>
            <p:spPr>
              <a:xfrm>
                <a:off x="4845481" y="5671964"/>
                <a:ext cx="90002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38" name="Flecha derecha 137"/>
              <p:cNvSpPr/>
              <p:nvPr/>
            </p:nvSpPr>
            <p:spPr>
              <a:xfrm>
                <a:off x="5745501" y="5620744"/>
                <a:ext cx="131378" cy="10243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39" name="Conector recto 138"/>
              <p:cNvCxnSpPr/>
              <p:nvPr/>
            </p:nvCxnSpPr>
            <p:spPr>
              <a:xfrm>
                <a:off x="1712092" y="3485776"/>
                <a:ext cx="738571"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0" name="Conector recto 139"/>
              <p:cNvCxnSpPr/>
              <p:nvPr/>
            </p:nvCxnSpPr>
            <p:spPr>
              <a:xfrm>
                <a:off x="1712092" y="2194418"/>
                <a:ext cx="14827" cy="129135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2" name="Conector recto 141"/>
              <p:cNvCxnSpPr/>
              <p:nvPr/>
            </p:nvCxnSpPr>
            <p:spPr>
              <a:xfrm>
                <a:off x="1557825" y="2233676"/>
                <a:ext cx="192174" cy="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6" name="Flecha derecha 145"/>
              <p:cNvSpPr/>
              <p:nvPr/>
            </p:nvSpPr>
            <p:spPr>
              <a:xfrm rot="10800000">
                <a:off x="1474256" y="2178706"/>
                <a:ext cx="131378" cy="10243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50" name="Conector recto 149"/>
              <p:cNvCxnSpPr/>
              <p:nvPr/>
            </p:nvCxnSpPr>
            <p:spPr>
              <a:xfrm>
                <a:off x="2434286" y="3442978"/>
                <a:ext cx="2219" cy="216943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6" name="Conector recto 155"/>
              <p:cNvCxnSpPr/>
              <p:nvPr/>
            </p:nvCxnSpPr>
            <p:spPr>
              <a:xfrm>
                <a:off x="2394971" y="5576525"/>
                <a:ext cx="175478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8" name="Conector recto 157"/>
              <p:cNvCxnSpPr/>
              <p:nvPr/>
            </p:nvCxnSpPr>
            <p:spPr>
              <a:xfrm>
                <a:off x="4626416" y="2569193"/>
                <a:ext cx="3386101" cy="7937"/>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7" name="Conector recto 166"/>
              <p:cNvCxnSpPr/>
              <p:nvPr/>
            </p:nvCxnSpPr>
            <p:spPr>
              <a:xfrm flipV="1">
                <a:off x="7970912" y="2063433"/>
                <a:ext cx="5101" cy="49011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69" name="Flecha derecha 168"/>
              <p:cNvSpPr/>
              <p:nvPr/>
            </p:nvSpPr>
            <p:spPr>
              <a:xfrm rot="16200000">
                <a:off x="7909851" y="2036668"/>
                <a:ext cx="131378" cy="10243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71" name="Conector recto 170"/>
              <p:cNvCxnSpPr/>
              <p:nvPr/>
            </p:nvCxnSpPr>
            <p:spPr>
              <a:xfrm flipH="1">
                <a:off x="4636546" y="2553546"/>
                <a:ext cx="7114" cy="242196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90" name="Flecha derecha 89"/>
            <p:cNvSpPr/>
            <p:nvPr/>
          </p:nvSpPr>
          <p:spPr>
            <a:xfrm rot="5400000">
              <a:off x="4569100" y="4904372"/>
              <a:ext cx="131378" cy="10243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5" name="Grupo 24"/>
          <p:cNvGrpSpPr/>
          <p:nvPr/>
        </p:nvGrpSpPr>
        <p:grpSpPr>
          <a:xfrm>
            <a:off x="2846788" y="5249750"/>
            <a:ext cx="1318853" cy="106443"/>
            <a:chOff x="2846788" y="5249750"/>
            <a:chExt cx="1318853" cy="106443"/>
          </a:xfrm>
        </p:grpSpPr>
        <p:grpSp>
          <p:nvGrpSpPr>
            <p:cNvPr id="179" name="Grupo 178"/>
            <p:cNvGrpSpPr/>
            <p:nvPr/>
          </p:nvGrpSpPr>
          <p:grpSpPr>
            <a:xfrm>
              <a:off x="2942224" y="5253754"/>
              <a:ext cx="1223417" cy="102439"/>
              <a:chOff x="2942224" y="5253754"/>
              <a:chExt cx="1223417" cy="102439"/>
            </a:xfrm>
            <a:solidFill>
              <a:srgbClr val="FF0000"/>
            </a:solidFill>
          </p:grpSpPr>
          <p:cxnSp>
            <p:nvCxnSpPr>
              <p:cNvPr id="134" name="Conector recto 133"/>
              <p:cNvCxnSpPr>
                <a:endCxn id="135" idx="1"/>
              </p:cNvCxnSpPr>
              <p:nvPr/>
            </p:nvCxnSpPr>
            <p:spPr>
              <a:xfrm>
                <a:off x="2942224" y="5300204"/>
                <a:ext cx="1092039" cy="4770"/>
              </a:xfrm>
              <a:prstGeom prst="line">
                <a:avLst/>
              </a:prstGeom>
              <a:grpFill/>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5" name="Flecha derecha 134"/>
              <p:cNvSpPr/>
              <p:nvPr/>
            </p:nvSpPr>
            <p:spPr>
              <a:xfrm>
                <a:off x="4034263" y="5253754"/>
                <a:ext cx="131378" cy="102439"/>
              </a:xfrm>
              <a:prstGeom prst="right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92" name="Flecha derecha 91"/>
            <p:cNvSpPr/>
            <p:nvPr/>
          </p:nvSpPr>
          <p:spPr>
            <a:xfrm rot="10800000">
              <a:off x="2846788" y="5249750"/>
              <a:ext cx="131378" cy="10243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6567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plus(in)">
                                      <p:cBhvr>
                                        <p:cTn id="7" dur="20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circle(in)">
                                      <p:cBhvr>
                                        <p:cTn id="12" dur="2000"/>
                                        <p:tgtEl>
                                          <p:spTgt spid="17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77"/>
                                        </p:tgtEl>
                                        <p:attrNameLst>
                                          <p:attrName>style.visibility</p:attrName>
                                        </p:attrNameLst>
                                      </p:cBhvr>
                                      <p:to>
                                        <p:strVal val="visible"/>
                                      </p:to>
                                    </p:set>
                                    <p:animEffect transition="in" filter="circle(in)">
                                      <p:cBhvr>
                                        <p:cTn id="19" dur="2000"/>
                                        <p:tgtEl>
                                          <p:spTgt spid="17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2193995" y="581270"/>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FUTURO INMEDIATO</a:t>
            </a:r>
            <a:endParaRPr lang="es-ES" sz="2400" b="0" strike="noStrike" spc="-1" dirty="0">
              <a:latin typeface="Arial"/>
            </a:endParaRPr>
          </a:p>
        </p:txBody>
      </p:sp>
      <p:pic>
        <p:nvPicPr>
          <p:cNvPr id="3" name="Imagen 2"/>
          <p:cNvPicPr>
            <a:picLocks noChangeAspect="1"/>
          </p:cNvPicPr>
          <p:nvPr/>
        </p:nvPicPr>
        <p:blipFill>
          <a:blip r:embed="rId3"/>
          <a:stretch>
            <a:fillRect/>
          </a:stretch>
        </p:blipFill>
        <p:spPr>
          <a:xfrm>
            <a:off x="1332828" y="1863824"/>
            <a:ext cx="6832886" cy="4242090"/>
          </a:xfrm>
          <a:prstGeom prst="rect">
            <a:avLst/>
          </a:prstGeom>
        </p:spPr>
      </p:pic>
      <p:sp>
        <p:nvSpPr>
          <p:cNvPr id="5" name="CustomShape 1"/>
          <p:cNvSpPr/>
          <p:nvPr/>
        </p:nvSpPr>
        <p:spPr>
          <a:xfrm>
            <a:off x="2193995" y="1407344"/>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NUEVO VEHÍCULO</a:t>
            </a:r>
            <a:endParaRPr lang="es-ES" sz="2400" b="0" strike="noStrike" spc="-1" dirty="0">
              <a:latin typeface="Arial"/>
            </a:endParaRPr>
          </a:p>
        </p:txBody>
      </p:sp>
    </p:spTree>
    <p:extLst>
      <p:ext uri="{BB962C8B-B14F-4D97-AF65-F5344CB8AC3E}">
        <p14:creationId xmlns:p14="http://schemas.microsoft.com/office/powerpoint/2010/main" val="35483116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2193994"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FUTURO INMEDIATO</a:t>
            </a:r>
            <a:endParaRPr lang="es-ES" sz="2400" b="0" strike="noStrike" spc="-1" dirty="0">
              <a:latin typeface="Arial"/>
            </a:endParaRPr>
          </a:p>
        </p:txBody>
      </p:sp>
      <p:pic>
        <p:nvPicPr>
          <p:cNvPr id="2" name="Imagen 1"/>
          <p:cNvPicPr>
            <a:picLocks noChangeAspect="1"/>
          </p:cNvPicPr>
          <p:nvPr/>
        </p:nvPicPr>
        <p:blipFill>
          <a:blip r:embed="rId3"/>
          <a:stretch>
            <a:fillRect/>
          </a:stretch>
        </p:blipFill>
        <p:spPr>
          <a:xfrm>
            <a:off x="200567" y="1486028"/>
            <a:ext cx="8898729" cy="4388299"/>
          </a:xfrm>
          <a:prstGeom prst="rect">
            <a:avLst/>
          </a:prstGeom>
        </p:spPr>
      </p:pic>
      <p:sp>
        <p:nvSpPr>
          <p:cNvPr id="5" name="CustomShape 1"/>
          <p:cNvSpPr/>
          <p:nvPr/>
        </p:nvSpPr>
        <p:spPr>
          <a:xfrm>
            <a:off x="2583066" y="1029548"/>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TERRENOS CORRELADOS</a:t>
            </a:r>
            <a:endParaRPr lang="es-ES" sz="2400" b="0" strike="noStrike" spc="-1" dirty="0">
              <a:latin typeface="Arial"/>
            </a:endParaRPr>
          </a:p>
        </p:txBody>
      </p:sp>
    </p:spTree>
    <p:extLst>
      <p:ext uri="{BB962C8B-B14F-4D97-AF65-F5344CB8AC3E}">
        <p14:creationId xmlns:p14="http://schemas.microsoft.com/office/powerpoint/2010/main" val="9760499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2193994"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FUTURO INMEDIATO</a:t>
            </a:r>
            <a:endParaRPr lang="es-ES" sz="2400" b="0" strike="noStrike" spc="-1" dirty="0">
              <a:latin typeface="Arial"/>
            </a:endParaRPr>
          </a:p>
        </p:txBody>
      </p:sp>
      <p:sp>
        <p:nvSpPr>
          <p:cNvPr id="5" name="CustomShape 1"/>
          <p:cNvSpPr/>
          <p:nvPr/>
        </p:nvSpPr>
        <p:spPr>
          <a:xfrm>
            <a:off x="2319830" y="885353"/>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INTEROPERABILIDAD</a:t>
            </a:r>
            <a:endParaRPr lang="es-ES" sz="2400" b="0" strike="noStrike" spc="-1" dirty="0">
              <a:latin typeface="Arial"/>
            </a:endParaRPr>
          </a:p>
        </p:txBody>
      </p:sp>
      <p:pic>
        <p:nvPicPr>
          <p:cNvPr id="4" name="Imagen 3"/>
          <p:cNvPicPr>
            <a:picLocks noChangeAspect="1"/>
          </p:cNvPicPr>
          <p:nvPr/>
        </p:nvPicPr>
        <p:blipFill>
          <a:blip r:embed="rId3"/>
          <a:stretch>
            <a:fillRect/>
          </a:stretch>
        </p:blipFill>
        <p:spPr>
          <a:xfrm>
            <a:off x="176348" y="1341833"/>
            <a:ext cx="8967652" cy="4906567"/>
          </a:xfrm>
          <a:prstGeom prst="rect">
            <a:avLst/>
          </a:prstGeom>
        </p:spPr>
      </p:pic>
    </p:spTree>
    <p:extLst>
      <p:ext uri="{BB962C8B-B14F-4D97-AF65-F5344CB8AC3E}">
        <p14:creationId xmlns:p14="http://schemas.microsoft.com/office/powerpoint/2010/main" val="4238590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80108" y="955302"/>
            <a:ext cx="3262746" cy="532546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dirty="0"/>
          </a:p>
        </p:txBody>
      </p:sp>
      <p:sp>
        <p:nvSpPr>
          <p:cNvPr id="4" name="CustomShape 1"/>
          <p:cNvSpPr/>
          <p:nvPr/>
        </p:nvSpPr>
        <p:spPr>
          <a:xfrm>
            <a:off x="3906612" y="656943"/>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PLAN DIRECTOR</a:t>
            </a:r>
            <a:endParaRPr lang="es-ES" sz="2400" b="0" strike="noStrike" spc="-1" dirty="0">
              <a:latin typeface="Arial"/>
            </a:endParaRPr>
          </a:p>
        </p:txBody>
      </p:sp>
      <p:sp>
        <p:nvSpPr>
          <p:cNvPr id="3" name="Rectángulo redondeado 2"/>
          <p:cNvSpPr/>
          <p:nvPr/>
        </p:nvSpPr>
        <p:spPr>
          <a:xfrm>
            <a:off x="505689" y="1325368"/>
            <a:ext cx="2570019"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Actividades y Medios</a:t>
            </a:r>
            <a:endParaRPr lang="es-ES" dirty="0"/>
          </a:p>
        </p:txBody>
      </p:sp>
      <p:sp>
        <p:nvSpPr>
          <p:cNvPr id="7" name="Rectángulo redondeado 6"/>
          <p:cNvSpPr/>
          <p:nvPr/>
        </p:nvSpPr>
        <p:spPr>
          <a:xfrm>
            <a:off x="563520" y="3292294"/>
            <a:ext cx="2512188"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Instrucción, Adestramiento y Evaluación</a:t>
            </a:r>
            <a:endParaRPr lang="es-ES" dirty="0"/>
          </a:p>
        </p:txBody>
      </p:sp>
      <p:sp>
        <p:nvSpPr>
          <p:cNvPr id="8" name="Rectángulo redondeado 7"/>
          <p:cNvSpPr/>
          <p:nvPr/>
        </p:nvSpPr>
        <p:spPr>
          <a:xfrm>
            <a:off x="563520" y="5334554"/>
            <a:ext cx="2512188"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Escenarios, Medios y Situaciones</a:t>
            </a:r>
            <a:endParaRPr lang="es-ES" dirty="0"/>
          </a:p>
        </p:txBody>
      </p:sp>
      <p:sp>
        <p:nvSpPr>
          <p:cNvPr id="9" name="Flecha abajo 8"/>
          <p:cNvSpPr/>
          <p:nvPr/>
        </p:nvSpPr>
        <p:spPr>
          <a:xfrm rot="18319902">
            <a:off x="916095" y="2032013"/>
            <a:ext cx="573642" cy="141770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s-ES" sz="1600" dirty="0">
                <a:solidFill>
                  <a:schemeClr val="lt1"/>
                </a:solidFill>
              </a:rPr>
              <a:t>APOYO</a:t>
            </a:r>
          </a:p>
        </p:txBody>
      </p:sp>
      <p:sp>
        <p:nvSpPr>
          <p:cNvPr id="10" name="Flecha abajo 9"/>
          <p:cNvSpPr/>
          <p:nvPr/>
        </p:nvSpPr>
        <p:spPr>
          <a:xfrm rot="18468318">
            <a:off x="1082201" y="3968782"/>
            <a:ext cx="573642" cy="159394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s-ES" sz="1600" dirty="0" smtClean="0"/>
              <a:t>REPRESENTA</a:t>
            </a:r>
            <a:endParaRPr lang="es-ES" sz="1600" dirty="0"/>
          </a:p>
        </p:txBody>
      </p:sp>
      <p:sp>
        <p:nvSpPr>
          <p:cNvPr id="11" name="Rectángulo redondeado 10"/>
          <p:cNvSpPr/>
          <p:nvPr/>
        </p:nvSpPr>
        <p:spPr>
          <a:xfrm>
            <a:off x="5549259" y="955302"/>
            <a:ext cx="3400777" cy="532546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dirty="0"/>
          </a:p>
        </p:txBody>
      </p:sp>
      <p:sp>
        <p:nvSpPr>
          <p:cNvPr id="12" name="Rectángulo redondeado 11"/>
          <p:cNvSpPr/>
          <p:nvPr/>
        </p:nvSpPr>
        <p:spPr>
          <a:xfrm>
            <a:off x="5728855" y="1224099"/>
            <a:ext cx="3103416"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smtClean="0"/>
              <a:t>Optimización Presupuestos</a:t>
            </a:r>
            <a:endParaRPr lang="es-ES" sz="1600" dirty="0"/>
          </a:p>
        </p:txBody>
      </p:sp>
      <p:sp>
        <p:nvSpPr>
          <p:cNvPr id="13" name="Rectángulo redondeado 12"/>
          <p:cNvSpPr/>
          <p:nvPr/>
        </p:nvSpPr>
        <p:spPr>
          <a:xfrm>
            <a:off x="5728854" y="2167871"/>
            <a:ext cx="3103417"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smtClean="0"/>
              <a:t>Soltura / Eficiencia </a:t>
            </a:r>
          </a:p>
          <a:p>
            <a:pPr algn="ctr"/>
            <a:r>
              <a:rPr lang="es-ES" sz="1600" dirty="0" smtClean="0"/>
              <a:t>Planeamiento / Conducción</a:t>
            </a:r>
            <a:endParaRPr lang="es-ES" sz="1600" dirty="0"/>
          </a:p>
        </p:txBody>
      </p:sp>
      <p:sp>
        <p:nvSpPr>
          <p:cNvPr id="14" name="Rectángulo redondeado 13"/>
          <p:cNvSpPr/>
          <p:nvPr/>
        </p:nvSpPr>
        <p:spPr>
          <a:xfrm>
            <a:off x="5728854" y="3181618"/>
            <a:ext cx="3103417"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smtClean="0"/>
              <a:t>Conocimiento, Destreza, Eficacia </a:t>
            </a:r>
            <a:r>
              <a:rPr lang="es-ES" sz="1600" dirty="0" smtClean="0">
                <a:sym typeface="Wingdings" panose="05000000000000000000" pitchFamily="2" charset="2"/>
              </a:rPr>
              <a:t></a:t>
            </a:r>
            <a:r>
              <a:rPr lang="es-ES" sz="1600" dirty="0" smtClean="0"/>
              <a:t>Manejo</a:t>
            </a:r>
            <a:endParaRPr lang="es-ES" sz="1600" dirty="0"/>
          </a:p>
        </p:txBody>
      </p:sp>
      <p:sp>
        <p:nvSpPr>
          <p:cNvPr id="15" name="Rectángulo redondeado 14"/>
          <p:cNvSpPr/>
          <p:nvPr/>
        </p:nvSpPr>
        <p:spPr>
          <a:xfrm>
            <a:off x="5728854" y="4165130"/>
            <a:ext cx="3103417"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smtClean="0"/>
              <a:t>Menor consumo y desgaste</a:t>
            </a:r>
            <a:endParaRPr lang="es-ES" sz="1600" dirty="0"/>
          </a:p>
        </p:txBody>
      </p:sp>
      <p:sp>
        <p:nvSpPr>
          <p:cNvPr id="16" name="Rectángulo redondeado 15"/>
          <p:cNvSpPr/>
          <p:nvPr/>
        </p:nvSpPr>
        <p:spPr>
          <a:xfrm>
            <a:off x="5728854" y="5148642"/>
            <a:ext cx="3103417" cy="872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dirty="0" smtClean="0"/>
              <a:t>Menor Impacto Ambiental</a:t>
            </a:r>
            <a:endParaRPr lang="es-ES" sz="1600" dirty="0"/>
          </a:p>
        </p:txBody>
      </p:sp>
      <p:sp>
        <p:nvSpPr>
          <p:cNvPr id="17" name="Llamada de flecha cuádruple 16"/>
          <p:cNvSpPr/>
          <p:nvPr/>
        </p:nvSpPr>
        <p:spPr>
          <a:xfrm>
            <a:off x="3459120" y="2682322"/>
            <a:ext cx="1898073" cy="1997259"/>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ctángulo redondeado 17"/>
          <p:cNvSpPr/>
          <p:nvPr/>
        </p:nvSpPr>
        <p:spPr>
          <a:xfrm>
            <a:off x="3643583" y="2299855"/>
            <a:ext cx="1676723" cy="30443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smtClean="0"/>
              <a:t>Facilidad</a:t>
            </a:r>
            <a:endParaRPr lang="es-ES" b="1" dirty="0"/>
          </a:p>
        </p:txBody>
      </p:sp>
      <p:sp>
        <p:nvSpPr>
          <p:cNvPr id="19" name="Rectángulo redondeado 18"/>
          <p:cNvSpPr/>
          <p:nvPr/>
        </p:nvSpPr>
        <p:spPr>
          <a:xfrm>
            <a:off x="3629474" y="4765753"/>
            <a:ext cx="1676723" cy="30443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smtClean="0"/>
              <a:t>Eficacia</a:t>
            </a:r>
            <a:endParaRPr lang="es-ES" b="1" dirty="0"/>
          </a:p>
        </p:txBody>
      </p:sp>
      <p:sp>
        <p:nvSpPr>
          <p:cNvPr id="20" name="Rectángulo redondeado 19"/>
          <p:cNvSpPr/>
          <p:nvPr/>
        </p:nvSpPr>
        <p:spPr>
          <a:xfrm>
            <a:off x="3629474" y="1957812"/>
            <a:ext cx="1676723" cy="30443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smtClean="0"/>
              <a:t>Rendimiento</a:t>
            </a:r>
            <a:endParaRPr lang="es-ES" b="1" dirty="0"/>
          </a:p>
        </p:txBody>
      </p:sp>
      <p:sp>
        <p:nvSpPr>
          <p:cNvPr id="21" name="Rectángulo redondeado 20"/>
          <p:cNvSpPr/>
          <p:nvPr/>
        </p:nvSpPr>
        <p:spPr>
          <a:xfrm>
            <a:off x="3657695" y="5121565"/>
            <a:ext cx="1676723" cy="304434"/>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smtClean="0"/>
              <a:t>Economizar</a:t>
            </a:r>
            <a:endParaRPr lang="es-ES" b="1" dirty="0"/>
          </a:p>
        </p:txBody>
      </p:sp>
      <p:sp>
        <p:nvSpPr>
          <p:cNvPr id="22" name="Rectángulo redondeado 21"/>
          <p:cNvSpPr/>
          <p:nvPr/>
        </p:nvSpPr>
        <p:spPr>
          <a:xfrm>
            <a:off x="3920466" y="3560801"/>
            <a:ext cx="1136443" cy="24030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smtClean="0"/>
              <a:t>REAL</a:t>
            </a:r>
            <a:endParaRPr lang="es-ES" b="1" dirty="0"/>
          </a:p>
        </p:txBody>
      </p:sp>
    </p:spTree>
    <p:extLst>
      <p:ext uri="{BB962C8B-B14F-4D97-AF65-F5344CB8AC3E}">
        <p14:creationId xmlns:p14="http://schemas.microsoft.com/office/powerpoint/2010/main" val="241275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2193994"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FUTURO INMEDIATO</a:t>
            </a:r>
            <a:endParaRPr lang="es-ES" sz="2400" b="0" strike="noStrike" spc="-1" dirty="0">
              <a:latin typeface="Arial"/>
            </a:endParaRPr>
          </a:p>
        </p:txBody>
      </p:sp>
      <p:sp>
        <p:nvSpPr>
          <p:cNvPr id="5" name="CustomShape 1"/>
          <p:cNvSpPr/>
          <p:nvPr/>
        </p:nvSpPr>
        <p:spPr>
          <a:xfrm>
            <a:off x="2319830" y="885353"/>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INTEROPERABILIDAD</a:t>
            </a:r>
            <a:endParaRPr lang="es-ES" sz="2400" b="0" strike="noStrike" spc="-1" dirty="0">
              <a:latin typeface="Arial"/>
            </a:endParaRPr>
          </a:p>
        </p:txBody>
      </p:sp>
      <p:pic>
        <p:nvPicPr>
          <p:cNvPr id="4" name="Imagen 3"/>
          <p:cNvPicPr>
            <a:picLocks noChangeAspect="1"/>
          </p:cNvPicPr>
          <p:nvPr/>
        </p:nvPicPr>
        <p:blipFill>
          <a:blip r:embed="rId3"/>
          <a:stretch>
            <a:fillRect/>
          </a:stretch>
        </p:blipFill>
        <p:spPr>
          <a:xfrm>
            <a:off x="450273" y="1341833"/>
            <a:ext cx="8111836" cy="4933876"/>
          </a:xfrm>
          <a:prstGeom prst="rect">
            <a:avLst/>
          </a:prstGeom>
        </p:spPr>
      </p:pic>
    </p:spTree>
    <p:extLst>
      <p:ext uri="{BB962C8B-B14F-4D97-AF65-F5344CB8AC3E}">
        <p14:creationId xmlns:p14="http://schemas.microsoft.com/office/powerpoint/2010/main" val="7974480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345625" y="1309250"/>
            <a:ext cx="8321164" cy="5229748"/>
          </a:xfrm>
          <a:prstGeom prst="rect">
            <a:avLst/>
          </a:prstGeom>
        </p:spPr>
      </p:pic>
      <p:sp>
        <p:nvSpPr>
          <p:cNvPr id="6" name="CustomShape 1"/>
          <p:cNvSpPr/>
          <p:nvPr/>
        </p:nvSpPr>
        <p:spPr>
          <a:xfrm>
            <a:off x="2193994"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FUTURO INMEDIATO</a:t>
            </a:r>
            <a:endParaRPr lang="es-ES" sz="2400" b="0" strike="noStrike" spc="-1" dirty="0">
              <a:latin typeface="Arial"/>
            </a:endParaRPr>
          </a:p>
        </p:txBody>
      </p:sp>
      <p:sp>
        <p:nvSpPr>
          <p:cNvPr id="5" name="CustomShape 1"/>
          <p:cNvSpPr/>
          <p:nvPr/>
        </p:nvSpPr>
        <p:spPr>
          <a:xfrm>
            <a:off x="2319830" y="885353"/>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RED DE SIMULACIÓN</a:t>
            </a:r>
            <a:endParaRPr lang="es-ES" sz="2400" b="0" strike="noStrike" spc="-1" dirty="0">
              <a:latin typeface="Arial"/>
            </a:endParaRPr>
          </a:p>
        </p:txBody>
      </p:sp>
      <p:sp>
        <p:nvSpPr>
          <p:cNvPr id="4" name="Rectángulo 3"/>
          <p:cNvSpPr/>
          <p:nvPr/>
        </p:nvSpPr>
        <p:spPr>
          <a:xfrm>
            <a:off x="206743" y="1280167"/>
            <a:ext cx="3619500" cy="180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159189" y="1219198"/>
            <a:ext cx="2639434" cy="399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p:cNvSpPr/>
          <p:nvPr/>
        </p:nvSpPr>
        <p:spPr>
          <a:xfrm>
            <a:off x="5350626" y="6336895"/>
            <a:ext cx="3619500" cy="180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6836748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p:cNvSpPr/>
          <p:nvPr/>
        </p:nvSpPr>
        <p:spPr>
          <a:xfrm>
            <a:off x="2193994" y="608979"/>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FUTURO INMEDIATO</a:t>
            </a:r>
            <a:endParaRPr lang="es-ES" sz="2400" b="0" strike="noStrike" spc="-1" dirty="0">
              <a:latin typeface="Arial"/>
            </a:endParaRPr>
          </a:p>
        </p:txBody>
      </p:sp>
      <p:sp>
        <p:nvSpPr>
          <p:cNvPr id="5" name="CustomShape 1"/>
          <p:cNvSpPr/>
          <p:nvPr/>
        </p:nvSpPr>
        <p:spPr>
          <a:xfrm>
            <a:off x="2319830" y="885353"/>
            <a:ext cx="38939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CAMPO DE BATALLA</a:t>
            </a:r>
            <a:endParaRPr lang="es-ES" sz="2400" b="0" strike="noStrike" spc="-1" dirty="0">
              <a:latin typeface="Arial"/>
            </a:endParaRPr>
          </a:p>
        </p:txBody>
      </p:sp>
      <p:sp>
        <p:nvSpPr>
          <p:cNvPr id="8" name="Rectángulo 7"/>
          <p:cNvSpPr/>
          <p:nvPr/>
        </p:nvSpPr>
        <p:spPr>
          <a:xfrm>
            <a:off x="159189" y="1219198"/>
            <a:ext cx="2639434" cy="180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p:cNvPicPr>
            <a:picLocks noChangeAspect="1"/>
          </p:cNvPicPr>
          <p:nvPr/>
        </p:nvPicPr>
        <p:blipFill>
          <a:blip r:embed="rId3"/>
          <a:stretch>
            <a:fillRect/>
          </a:stretch>
        </p:blipFill>
        <p:spPr>
          <a:xfrm>
            <a:off x="159188" y="1309250"/>
            <a:ext cx="8984811" cy="4971105"/>
          </a:xfrm>
          <a:prstGeom prst="rect">
            <a:avLst/>
          </a:prstGeom>
        </p:spPr>
      </p:pic>
    </p:spTree>
    <p:extLst>
      <p:ext uri="{BB962C8B-B14F-4D97-AF65-F5344CB8AC3E}">
        <p14:creationId xmlns:p14="http://schemas.microsoft.com/office/powerpoint/2010/main" val="35124986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127086" y="1413595"/>
            <a:ext cx="7615132" cy="4276556"/>
          </a:xfrm>
          <a:prstGeom prst="rect">
            <a:avLst/>
          </a:prstGeom>
        </p:spPr>
      </p:pic>
    </p:spTree>
    <p:extLst>
      <p:ext uri="{BB962C8B-B14F-4D97-AF65-F5344CB8AC3E}">
        <p14:creationId xmlns:p14="http://schemas.microsoft.com/office/powerpoint/2010/main" val="2877681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1324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PLAN DIRECTOR</a:t>
            </a:r>
            <a:endParaRPr lang="es-ES" sz="2400" b="0" strike="noStrike" spc="-1" dirty="0">
              <a:latin typeface="Arial"/>
            </a:endParaRPr>
          </a:p>
        </p:txBody>
      </p:sp>
      <p:sp>
        <p:nvSpPr>
          <p:cNvPr id="6" name="CustomShape 2"/>
          <p:cNvSpPr/>
          <p:nvPr/>
        </p:nvSpPr>
        <p:spPr>
          <a:xfrm>
            <a:off x="209520" y="1546385"/>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s-ES" sz="2800" b="1" dirty="0"/>
              <a:t>En apoyo al análisis para la elaboración de las lecciones aprendidas permite:</a:t>
            </a:r>
          </a:p>
          <a:p>
            <a:endParaRPr lang="es-ES" sz="2400" dirty="0"/>
          </a:p>
          <a:p>
            <a:pPr marL="342900" indent="-342900">
              <a:buFont typeface="Arial" panose="020B0604020202020204" pitchFamily="34" charset="0"/>
              <a:buChar char="•"/>
            </a:pPr>
            <a:r>
              <a:rPr lang="es-ES" sz="2000" dirty="0" smtClean="0"/>
              <a:t>Experimentar </a:t>
            </a:r>
            <a:r>
              <a:rPr lang="es-ES" sz="2000" dirty="0"/>
              <a:t>dentro del escenario donde se han producido incidentes.</a:t>
            </a:r>
          </a:p>
          <a:p>
            <a:pPr marL="342900" indent="-342900">
              <a:buFont typeface="Arial" panose="020B0604020202020204" pitchFamily="34" charset="0"/>
              <a:buChar char="•"/>
            </a:pPr>
            <a:r>
              <a:rPr lang="es-ES" sz="2000" dirty="0" smtClean="0"/>
              <a:t>Analizar </a:t>
            </a:r>
            <a:r>
              <a:rPr lang="es-ES" sz="2000" dirty="0"/>
              <a:t>los incidentes desde diferentes puntos de vista (fuerzas </a:t>
            </a:r>
            <a:r>
              <a:rPr lang="es-ES" sz="2000" dirty="0" smtClean="0"/>
              <a:t>propias, fuerzas </a:t>
            </a:r>
            <a:r>
              <a:rPr lang="es-ES" sz="2000" dirty="0"/>
              <a:t>en oposición y/u otros actores del Teatro/Zona de </a:t>
            </a:r>
            <a:r>
              <a:rPr lang="es-ES" sz="2000" dirty="0" smtClean="0"/>
              <a:t>Operaciones (TO/ZO</a:t>
            </a:r>
            <a:r>
              <a:rPr lang="es-ES" sz="2000" dirty="0"/>
              <a:t>).</a:t>
            </a:r>
          </a:p>
        </p:txBody>
      </p:sp>
    </p:spTree>
    <p:extLst>
      <p:ext uri="{BB962C8B-B14F-4D97-AF65-F5344CB8AC3E}">
        <p14:creationId xmlns:p14="http://schemas.microsoft.com/office/powerpoint/2010/main" val="2703889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1324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PLAN DIRECTOR</a:t>
            </a:r>
            <a:endParaRPr lang="es-ES" sz="2400" b="0" strike="noStrike" spc="-1" dirty="0">
              <a:latin typeface="Arial"/>
            </a:endParaRPr>
          </a:p>
        </p:txBody>
      </p:sp>
      <p:sp>
        <p:nvSpPr>
          <p:cNvPr id="6" name="CustomShape 2"/>
          <p:cNvSpPr/>
          <p:nvPr/>
        </p:nvSpPr>
        <p:spPr>
          <a:xfrm>
            <a:off x="209520" y="1546385"/>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s-ES" sz="2800" b="1" dirty="0"/>
              <a:t>En apoyo a las tácticas, técnicas y procedimientos (TTP), permite</a:t>
            </a:r>
            <a:r>
              <a:rPr lang="es-ES" sz="2800" b="1" dirty="0" smtClean="0"/>
              <a:t>:</a:t>
            </a:r>
          </a:p>
          <a:p>
            <a:endParaRPr lang="es-ES" sz="2800" b="1" dirty="0"/>
          </a:p>
          <a:p>
            <a:pPr marL="342900" indent="-342900">
              <a:buFont typeface="Arial" panose="020B0604020202020204" pitchFamily="34" charset="0"/>
              <a:buChar char="•"/>
            </a:pPr>
            <a:r>
              <a:rPr lang="es-ES" sz="2000" dirty="0" smtClean="0"/>
              <a:t>Practicar </a:t>
            </a:r>
            <a:r>
              <a:rPr lang="es-ES" sz="2000" dirty="0"/>
              <a:t>las TTP,s en vigor antes de su empleo en una operación </a:t>
            </a:r>
            <a:r>
              <a:rPr lang="es-ES" sz="2000" dirty="0" smtClean="0"/>
              <a:t>o ejercicio</a:t>
            </a:r>
            <a:r>
              <a:rPr lang="es-ES" sz="2000" dirty="0"/>
              <a:t>.</a:t>
            </a:r>
          </a:p>
          <a:p>
            <a:pPr marL="342900" indent="-342900">
              <a:buFont typeface="Arial" panose="020B0604020202020204" pitchFamily="34" charset="0"/>
              <a:buChar char="•"/>
            </a:pPr>
            <a:r>
              <a:rPr lang="es-ES" sz="2000" dirty="0" smtClean="0"/>
              <a:t>Evaluar </a:t>
            </a:r>
            <a:r>
              <a:rPr lang="es-ES" sz="2000" dirty="0"/>
              <a:t>las diferentes TTP antes de ser implantadas.</a:t>
            </a:r>
          </a:p>
          <a:p>
            <a:pPr marL="342900" indent="-342900">
              <a:buFont typeface="Arial" panose="020B0604020202020204" pitchFamily="34" charset="0"/>
              <a:buChar char="•"/>
            </a:pPr>
            <a:r>
              <a:rPr lang="es-ES" sz="2000" dirty="0" smtClean="0"/>
              <a:t>Revisar </a:t>
            </a:r>
            <a:r>
              <a:rPr lang="es-ES" sz="2000" dirty="0"/>
              <a:t>las TTP existentes.</a:t>
            </a:r>
          </a:p>
        </p:txBody>
      </p:sp>
    </p:spTree>
    <p:extLst>
      <p:ext uri="{BB962C8B-B14F-4D97-AF65-F5344CB8AC3E}">
        <p14:creationId xmlns:p14="http://schemas.microsoft.com/office/powerpoint/2010/main" val="3326360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p:nvPr/>
        </p:nvSpPr>
        <p:spPr>
          <a:xfrm>
            <a:off x="4132440" y="646560"/>
            <a:ext cx="2014360" cy="456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lstStyle/>
          <a:p>
            <a:pPr algn="r">
              <a:lnSpc>
                <a:spcPct val="100000"/>
              </a:lnSpc>
            </a:pPr>
            <a:r>
              <a:rPr lang="es-ES" sz="2400" b="1" strike="noStrike" spc="-1" dirty="0" smtClean="0">
                <a:solidFill>
                  <a:srgbClr val="000066"/>
                </a:solidFill>
                <a:latin typeface="Arial"/>
              </a:rPr>
              <a:t>PLAN DIRECTOR</a:t>
            </a:r>
            <a:endParaRPr lang="es-ES" sz="2400" b="0" strike="noStrike" spc="-1" dirty="0">
              <a:latin typeface="Arial"/>
            </a:endParaRPr>
          </a:p>
        </p:txBody>
      </p:sp>
      <p:sp>
        <p:nvSpPr>
          <p:cNvPr id="6" name="CustomShape 2"/>
          <p:cNvSpPr/>
          <p:nvPr/>
        </p:nvSpPr>
        <p:spPr>
          <a:xfrm>
            <a:off x="209520" y="1546385"/>
            <a:ext cx="8934480" cy="338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s-ES" sz="2800" b="1" dirty="0"/>
              <a:t>En apoyo a la definición y adquisición de nuevos materiales, permite</a:t>
            </a:r>
            <a:r>
              <a:rPr lang="es-ES" sz="2800" b="1" dirty="0" smtClean="0"/>
              <a:t>:</a:t>
            </a:r>
          </a:p>
          <a:p>
            <a:endParaRPr lang="es-ES" sz="2800" b="1" dirty="0"/>
          </a:p>
          <a:p>
            <a:pPr marL="342900" indent="-342900">
              <a:buFont typeface="Arial" panose="020B0604020202020204" pitchFamily="34" charset="0"/>
              <a:buChar char="•"/>
            </a:pPr>
            <a:r>
              <a:rPr lang="es-ES" sz="2000" dirty="0" smtClean="0"/>
              <a:t>Probar </a:t>
            </a:r>
            <a:r>
              <a:rPr lang="es-ES" sz="2000" dirty="0"/>
              <a:t>y analizar nuevos materiales antes de su definición final.</a:t>
            </a:r>
          </a:p>
          <a:p>
            <a:pPr marL="342900" indent="-342900">
              <a:buFont typeface="Arial" panose="020B0604020202020204" pitchFamily="34" charset="0"/>
              <a:buChar char="•"/>
            </a:pPr>
            <a:r>
              <a:rPr lang="es-ES" sz="2000" dirty="0" smtClean="0"/>
              <a:t>Probar </a:t>
            </a:r>
            <a:r>
              <a:rPr lang="es-ES" sz="2000" dirty="0"/>
              <a:t>y analizar nuevos materiales antes de su fabricación.</a:t>
            </a:r>
          </a:p>
        </p:txBody>
      </p:sp>
    </p:spTree>
    <p:extLst>
      <p:ext uri="{BB962C8B-B14F-4D97-AF65-F5344CB8AC3E}">
        <p14:creationId xmlns:p14="http://schemas.microsoft.com/office/powerpoint/2010/main" val="986123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19514</TotalTime>
  <Words>1729</Words>
  <Application>Microsoft Office PowerPoint</Application>
  <PresentationFormat>Presentación en pantalla (4:3)</PresentationFormat>
  <Paragraphs>413</Paragraphs>
  <Slides>63</Slides>
  <Notes>17</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63</vt:i4>
      </vt:variant>
    </vt:vector>
  </HeadingPairs>
  <TitlesOfParts>
    <vt:vector size="76" baseType="lpstr">
      <vt:lpstr>Microsoft YaHei</vt:lpstr>
      <vt:lpstr>Arial</vt:lpstr>
      <vt:lpstr>Arial</vt:lpstr>
      <vt:lpstr>Arial Black</vt:lpstr>
      <vt:lpstr>Calibri</vt:lpstr>
      <vt:lpstr>Calibri Light</vt:lpstr>
      <vt:lpstr>DejaVu Sans</vt:lpstr>
      <vt:lpstr>Segoe UI</vt:lpstr>
      <vt:lpstr>Symbol</vt:lpstr>
      <vt:lpstr>Times New Roman</vt:lpstr>
      <vt:lpstr>Wingdings</vt:lpstr>
      <vt:lpstr>Office Theme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Ministerio de Defensa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firanzol</dc:creator>
  <dc:description/>
  <cp:lastModifiedBy>JUAN MANUEL GARCIA RODRIGUEZ</cp:lastModifiedBy>
  <cp:revision>850</cp:revision>
  <cp:lastPrinted>2020-06-24T05:38:14Z</cp:lastPrinted>
  <dcterms:created xsi:type="dcterms:W3CDTF">2011-06-21T06:17:02Z</dcterms:created>
  <dcterms:modified xsi:type="dcterms:W3CDTF">2020-06-30T18:22:50Z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Company">
    <vt:lpwstr>Ministerio de Defensa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10</vt:i4>
  </property>
  <property fmtid="{D5CDD505-2E9C-101B-9397-08002B2CF9AE}" pid="9" name="PresentationFormat">
    <vt:lpwstr>Presentación en pantalla (4:3)</vt:lpwstr>
  </property>
  <property fmtid="{D5CDD505-2E9C-101B-9397-08002B2CF9AE}" pid="10" name="ScaleCrop">
    <vt:bool>false</vt:bool>
  </property>
  <property fmtid="{D5CDD505-2E9C-101B-9397-08002B2CF9AE}" pid="11" name="ShareDoc">
    <vt:bool>false</vt:bool>
  </property>
  <property fmtid="{D5CDD505-2E9C-101B-9397-08002B2CF9AE}" pid="12" name="Slides">
    <vt:i4>10</vt:i4>
  </property>
</Properties>
</file>